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18" r:id="rId2"/>
    <p:sldId id="319" r:id="rId3"/>
    <p:sldId id="323" r:id="rId4"/>
    <p:sldId id="324" r:id="rId5"/>
    <p:sldId id="325" r:id="rId6"/>
    <p:sldId id="326" r:id="rId7"/>
    <p:sldId id="328" r:id="rId8"/>
    <p:sldId id="329" r:id="rId9"/>
    <p:sldId id="330" r:id="rId10"/>
    <p:sldId id="331" r:id="rId11"/>
    <p:sldId id="332" r:id="rId12"/>
    <p:sldId id="333" r:id="rId13"/>
    <p:sldId id="278" r:id="rId14"/>
  </p:sldIdLst>
  <p:sldSz cx="9144000" cy="6858000" type="screen4x3"/>
  <p:notesSz cx="6735763" cy="9866313"/>
  <p:embeddedFontLst>
    <p:embeddedFont>
      <p:font typeface="나눔고딕" panose="020D0604000000000000" pitchFamily="50" charset="-127"/>
      <p:regular r:id="rId17"/>
      <p:bold r:id="rId18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185" userDrawn="1">
          <p15:clr>
            <a:srgbClr val="A4A3A4"/>
          </p15:clr>
        </p15:guide>
        <p15:guide id="3" orient="horz" pos="278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1434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3816" userDrawn="1">
          <p15:clr>
            <a:srgbClr val="A4A3A4"/>
          </p15:clr>
        </p15:guide>
        <p15:guide id="8" orient="horz" pos="1638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5534" userDrawn="1">
          <p15:clr>
            <a:srgbClr val="A4A3A4"/>
          </p15:clr>
        </p15:guide>
        <p15:guide id="11" pos="230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4173" userDrawn="1">
          <p15:clr>
            <a:srgbClr val="A4A3A4"/>
          </p15:clr>
        </p15:guide>
        <p15:guide id="14" pos="884" userDrawn="1">
          <p15:clr>
            <a:srgbClr val="A4A3A4"/>
          </p15:clr>
        </p15:guide>
        <p15:guide id="15" pos="4944" userDrawn="1">
          <p15:clr>
            <a:srgbClr val="A4A3A4"/>
          </p15:clr>
        </p15:guide>
        <p15:guide id="16" pos="1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EBB"/>
    <a:srgbClr val="D2B79C"/>
    <a:srgbClr val="A3A1A1"/>
    <a:srgbClr val="CFAA9E"/>
    <a:srgbClr val="D68189"/>
    <a:srgbClr val="274555"/>
    <a:srgbClr val="FEC9C9"/>
    <a:srgbClr val="8DBDF7"/>
    <a:srgbClr val="569CF0"/>
    <a:srgbClr val="1D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86364" autoAdjust="0"/>
  </p:normalViewPr>
  <p:slideViewPr>
    <p:cSldViewPr snapToGrid="0">
      <p:cViewPr varScale="1">
        <p:scale>
          <a:sx n="113" d="100"/>
          <a:sy n="113" d="100"/>
        </p:scale>
        <p:origin x="1716" y="96"/>
      </p:cViewPr>
      <p:guideLst>
        <p:guide orient="horz" pos="2160"/>
        <p:guide orient="horz" pos="1185"/>
        <p:guide orient="horz" pos="278"/>
        <p:guide orient="horz" pos="867"/>
        <p:guide orient="horz" pos="1434"/>
        <p:guide orient="horz" pos="572"/>
        <p:guide orient="horz" pos="3816"/>
        <p:guide orient="horz" pos="1638"/>
        <p:guide pos="2880"/>
        <p:guide pos="5534"/>
        <p:guide pos="230"/>
        <p:guide pos="1542"/>
        <p:guide pos="4173"/>
        <p:guide pos="884"/>
        <p:guide pos="4944"/>
        <p:guide pos="12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628" y="-90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6A5D1-7412-41C0-8053-7375C2A827D3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9521F132-4117-4554-9110-6DB8B030046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학적</a:t>
          </a:r>
          <a:r>
            <a:rPr lang="en-US" altLang="ko-KR" sz="1050" b="1" dirty="0"/>
            <a:t>_</a:t>
          </a:r>
          <a:r>
            <a:rPr lang="ko-KR" altLang="en-US" sz="1050" b="1" dirty="0"/>
            <a:t>전공 및 트랙신청</a:t>
          </a:r>
        </a:p>
      </dgm:t>
    </dgm:pt>
    <dgm:pt modelId="{9B656AA5-200C-4CA3-96A2-9B76BC65837D}" type="par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30E4B59E-1681-45D3-AF65-BB4A8B065D88}" type="sib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56E0E45D-9F40-481D-AE4D-165B605299A4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>
              <a:solidFill>
                <a:schemeClr val="bg1"/>
              </a:solidFill>
            </a:rPr>
            <a:t>전공신청</a:t>
          </a:r>
          <a:r>
            <a:rPr lang="en-US" altLang="ko-KR" sz="1050" b="1" dirty="0">
              <a:solidFill>
                <a:schemeClr val="bg1"/>
              </a:solidFill>
            </a:rPr>
            <a:t>(</a:t>
          </a:r>
          <a:r>
            <a:rPr lang="ko-KR" altLang="en-US" sz="1050" b="1" dirty="0">
              <a:solidFill>
                <a:schemeClr val="bg1"/>
              </a:solidFill>
            </a:rPr>
            <a:t>자유전공학부</a:t>
          </a:r>
          <a:r>
            <a:rPr lang="en-US" altLang="ko-KR" sz="1050" b="1" dirty="0">
              <a:solidFill>
                <a:schemeClr val="bg1"/>
              </a:solidFill>
            </a:rPr>
            <a:t>)</a:t>
          </a:r>
          <a:endParaRPr lang="ko-KR" altLang="en-US" sz="1050" dirty="0">
            <a:solidFill>
              <a:srgbClr val="050EBB"/>
            </a:solidFill>
          </a:endParaRPr>
        </a:p>
      </dgm:t>
    </dgm:pt>
    <dgm:pt modelId="{608B5C9C-1E0A-4CB9-83E2-D9389C1149E2}" type="par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E8ECDE7B-0DE7-44FB-BD84-7ED803B269E2}" type="sib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4BE0E9B0-F0D2-4D13-9911-1E0F4B64773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트랙신청</a:t>
          </a:r>
          <a:r>
            <a:rPr lang="en-US" altLang="ko-KR" sz="1050" b="1" dirty="0"/>
            <a:t>(</a:t>
          </a:r>
          <a:r>
            <a:rPr lang="ko-KR" altLang="en-US" sz="1050" b="1" dirty="0"/>
            <a:t>전체학과</a:t>
          </a:r>
          <a:r>
            <a:rPr lang="en-US" altLang="ko-KR" sz="1050" b="1" dirty="0"/>
            <a:t>)</a:t>
          </a:r>
        </a:p>
        <a:p>
          <a:pPr latinLnBrk="1">
            <a:lnSpc>
              <a:spcPct val="100000"/>
            </a:lnSpc>
            <a:spcAft>
              <a:spcPts val="0"/>
            </a:spcAft>
          </a:pPr>
          <a:r>
            <a:rPr lang="en-US" altLang="ko-KR" sz="1050" b="1" dirty="0"/>
            <a:t>(</a:t>
          </a:r>
          <a:r>
            <a:rPr lang="ko-KR" altLang="en-US" sz="1050" b="1" dirty="0" err="1"/>
            <a:t>심화형</a:t>
          </a:r>
          <a:r>
            <a:rPr lang="en-US" altLang="ko-KR" sz="1050" b="1" dirty="0"/>
            <a:t>,</a:t>
          </a:r>
          <a:r>
            <a:rPr lang="ko-KR" altLang="en-US" sz="1050" b="1" dirty="0"/>
            <a:t>복합형</a:t>
          </a:r>
          <a:r>
            <a:rPr lang="en-US" altLang="ko-KR" sz="1050" b="1" dirty="0"/>
            <a:t>,</a:t>
          </a:r>
          <a:r>
            <a:rPr lang="ko-KR" altLang="en-US" sz="1050" b="1" dirty="0" err="1"/>
            <a:t>융합형</a:t>
          </a:r>
          <a:r>
            <a:rPr lang="ko-KR" altLang="en-US" sz="1050" b="1" dirty="0"/>
            <a:t> 중 </a:t>
          </a:r>
          <a:r>
            <a:rPr lang="ko-KR" altLang="en-US" sz="1050" b="1" dirty="0" err="1"/>
            <a:t>택</a:t>
          </a:r>
          <a:r>
            <a:rPr lang="en-US" altLang="ko-KR" sz="1050" b="1" dirty="0"/>
            <a:t>1)</a:t>
          </a:r>
          <a:endParaRPr lang="ko-KR" altLang="en-US" sz="1050" b="1" dirty="0"/>
        </a:p>
      </dgm:t>
    </dgm:pt>
    <dgm:pt modelId="{3220A16E-CBD6-4342-9B4F-8327640F43D6}" type="par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E3D6A98B-832E-4A6F-9459-0730647D9831}" type="sib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885C562D-01E3-449D-B6A6-2000EB74F205}" type="pres">
      <dgm:prSet presAssocID="{1BA6A5D1-7412-41C0-8053-7375C2A827D3}" presName="Name0" presStyleCnt="0">
        <dgm:presLayoutVars>
          <dgm:dir/>
          <dgm:animLvl val="lvl"/>
          <dgm:resizeHandles val="exact"/>
        </dgm:presLayoutVars>
      </dgm:prSet>
      <dgm:spPr/>
    </dgm:pt>
    <dgm:pt modelId="{BF39498B-CC6B-4F60-8F1E-269E8001BBF0}" type="pres">
      <dgm:prSet presAssocID="{9521F132-4117-4554-9110-6DB8B03004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4801AA-F3A4-4AD7-8B3A-EDDB7530D4A4}" type="pres">
      <dgm:prSet presAssocID="{30E4B59E-1681-45D3-AF65-BB4A8B065D88}" presName="parTxOnlySpace" presStyleCnt="0"/>
      <dgm:spPr/>
    </dgm:pt>
    <dgm:pt modelId="{2EBA2B8E-A6D3-4D26-A976-720C3CE99715}" type="pres">
      <dgm:prSet presAssocID="{56E0E45D-9F40-481D-AE4D-165B605299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E03C29-988A-47A8-BE5D-74B1C869EE87}" type="pres">
      <dgm:prSet presAssocID="{E8ECDE7B-0DE7-44FB-BD84-7ED803B269E2}" presName="parTxOnlySpace" presStyleCnt="0"/>
      <dgm:spPr/>
    </dgm:pt>
    <dgm:pt modelId="{11428757-9EAF-4FF3-9E5A-7AF910385CDC}" type="pres">
      <dgm:prSet presAssocID="{4BE0E9B0-F0D2-4D13-9911-1E0F4B64773F}" presName="parTxOnly" presStyleLbl="node1" presStyleIdx="2" presStyleCnt="3" custLinFactNeighborX="8178">
        <dgm:presLayoutVars>
          <dgm:chMax val="0"/>
          <dgm:chPref val="0"/>
          <dgm:bulletEnabled val="1"/>
        </dgm:presLayoutVars>
      </dgm:prSet>
      <dgm:spPr/>
    </dgm:pt>
  </dgm:ptLst>
  <dgm:cxnLst>
    <dgm:cxn modelId="{51EE6708-D9AC-4D0C-8D04-FDCA86EBEC00}" type="presOf" srcId="{9521F132-4117-4554-9110-6DB8B030046F}" destId="{BF39498B-CC6B-4F60-8F1E-269E8001BBF0}" srcOrd="0" destOrd="0" presId="urn:microsoft.com/office/officeart/2005/8/layout/chevron1"/>
    <dgm:cxn modelId="{ECDB7C1E-6F8B-47DA-BEA7-4EABB795FDA0}" type="presOf" srcId="{1BA6A5D1-7412-41C0-8053-7375C2A827D3}" destId="{885C562D-01E3-449D-B6A6-2000EB74F205}" srcOrd="0" destOrd="0" presId="urn:microsoft.com/office/officeart/2005/8/layout/chevron1"/>
    <dgm:cxn modelId="{2A39F753-A129-4DA3-A7C9-0D91C029BF93}" type="presOf" srcId="{4BE0E9B0-F0D2-4D13-9911-1E0F4B64773F}" destId="{11428757-9EAF-4FF3-9E5A-7AF910385CDC}" srcOrd="0" destOrd="0" presId="urn:microsoft.com/office/officeart/2005/8/layout/chevron1"/>
    <dgm:cxn modelId="{2EB7637E-793E-4D02-866E-037BE4C76D10}" srcId="{1BA6A5D1-7412-41C0-8053-7375C2A827D3}" destId="{56E0E45D-9F40-481D-AE4D-165B605299A4}" srcOrd="1" destOrd="0" parTransId="{608B5C9C-1E0A-4CB9-83E2-D9389C1149E2}" sibTransId="{E8ECDE7B-0DE7-44FB-BD84-7ED803B269E2}"/>
    <dgm:cxn modelId="{2DF02187-82CC-4E7B-8D7F-4D45A8602F8A}" type="presOf" srcId="{56E0E45D-9F40-481D-AE4D-165B605299A4}" destId="{2EBA2B8E-A6D3-4D26-A976-720C3CE99715}" srcOrd="0" destOrd="0" presId="urn:microsoft.com/office/officeart/2005/8/layout/chevron1"/>
    <dgm:cxn modelId="{3C92ABEF-C39F-4836-BF9A-5C872D902BE1}" srcId="{1BA6A5D1-7412-41C0-8053-7375C2A827D3}" destId="{4BE0E9B0-F0D2-4D13-9911-1E0F4B64773F}" srcOrd="2" destOrd="0" parTransId="{3220A16E-CBD6-4342-9B4F-8327640F43D6}" sibTransId="{E3D6A98B-832E-4A6F-9459-0730647D9831}"/>
    <dgm:cxn modelId="{ACCAEDF7-F7F6-46FB-A567-4ED00858B851}" srcId="{1BA6A5D1-7412-41C0-8053-7375C2A827D3}" destId="{9521F132-4117-4554-9110-6DB8B030046F}" srcOrd="0" destOrd="0" parTransId="{9B656AA5-200C-4CA3-96A2-9B76BC65837D}" sibTransId="{30E4B59E-1681-45D3-AF65-BB4A8B065D88}"/>
    <dgm:cxn modelId="{30D52A1E-90C0-4043-9FD3-63C50CD2B377}" type="presParOf" srcId="{885C562D-01E3-449D-B6A6-2000EB74F205}" destId="{BF39498B-CC6B-4F60-8F1E-269E8001BBF0}" srcOrd="0" destOrd="0" presId="urn:microsoft.com/office/officeart/2005/8/layout/chevron1"/>
    <dgm:cxn modelId="{DE86C2E5-972B-4A63-8012-2D5EF565D4E6}" type="presParOf" srcId="{885C562D-01E3-449D-B6A6-2000EB74F205}" destId="{BD4801AA-F3A4-4AD7-8B3A-EDDB7530D4A4}" srcOrd="1" destOrd="0" presId="urn:microsoft.com/office/officeart/2005/8/layout/chevron1"/>
    <dgm:cxn modelId="{5BCCD457-0085-4252-9424-EA86BEA0BDA8}" type="presParOf" srcId="{885C562D-01E3-449D-B6A6-2000EB74F205}" destId="{2EBA2B8E-A6D3-4D26-A976-720C3CE99715}" srcOrd="2" destOrd="0" presId="urn:microsoft.com/office/officeart/2005/8/layout/chevron1"/>
    <dgm:cxn modelId="{236B145A-F429-4A58-AE46-515042A15E8E}" type="presParOf" srcId="{885C562D-01E3-449D-B6A6-2000EB74F205}" destId="{DDE03C29-988A-47A8-BE5D-74B1C869EE87}" srcOrd="3" destOrd="0" presId="urn:microsoft.com/office/officeart/2005/8/layout/chevron1"/>
    <dgm:cxn modelId="{980A91CE-0761-4FBD-A164-2763BE4A0E51}" type="presParOf" srcId="{885C562D-01E3-449D-B6A6-2000EB74F205}" destId="{11428757-9EAF-4FF3-9E5A-7AF910385C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A6A5D1-7412-41C0-8053-7375C2A827D3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9521F132-4117-4554-9110-6DB8B030046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학적</a:t>
          </a:r>
          <a:r>
            <a:rPr lang="en-US" altLang="ko-KR" sz="1050" b="1" dirty="0"/>
            <a:t>_</a:t>
          </a:r>
          <a:r>
            <a:rPr lang="ko-KR" altLang="en-US" sz="1050" b="1" dirty="0"/>
            <a:t>전공 및 트랙신청</a:t>
          </a:r>
        </a:p>
      </dgm:t>
    </dgm:pt>
    <dgm:pt modelId="{9B656AA5-200C-4CA3-96A2-9B76BC65837D}" type="par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30E4B59E-1681-45D3-AF65-BB4A8B065D88}" type="sib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56E0E45D-9F40-481D-AE4D-165B605299A4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>
              <a:solidFill>
                <a:schemeClr val="bg1"/>
              </a:solidFill>
            </a:rPr>
            <a:t>전공신청</a:t>
          </a:r>
          <a:r>
            <a:rPr lang="en-US" altLang="ko-KR" sz="1050" b="1" dirty="0">
              <a:solidFill>
                <a:schemeClr val="bg1"/>
              </a:solidFill>
            </a:rPr>
            <a:t>(</a:t>
          </a:r>
          <a:r>
            <a:rPr lang="ko-KR" altLang="en-US" sz="1050" b="1" dirty="0">
              <a:solidFill>
                <a:schemeClr val="bg1"/>
              </a:solidFill>
            </a:rPr>
            <a:t>자유전공학부</a:t>
          </a:r>
          <a:r>
            <a:rPr lang="en-US" altLang="ko-KR" sz="1050" b="1" dirty="0">
              <a:solidFill>
                <a:schemeClr val="bg1"/>
              </a:solidFill>
            </a:rPr>
            <a:t>)</a:t>
          </a:r>
          <a:endParaRPr lang="ko-KR" altLang="en-US" sz="1050" dirty="0">
            <a:solidFill>
              <a:srgbClr val="050EBB"/>
            </a:solidFill>
          </a:endParaRPr>
        </a:p>
      </dgm:t>
    </dgm:pt>
    <dgm:pt modelId="{608B5C9C-1E0A-4CB9-83E2-D9389C1149E2}" type="par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E8ECDE7B-0DE7-44FB-BD84-7ED803B269E2}" type="sib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4BE0E9B0-F0D2-4D13-9911-1E0F4B64773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트랙신청</a:t>
          </a:r>
          <a:r>
            <a:rPr lang="en-US" altLang="ko-KR" sz="1050" b="1" dirty="0"/>
            <a:t>(</a:t>
          </a:r>
          <a:r>
            <a:rPr lang="ko-KR" altLang="en-US" sz="1050" b="1" dirty="0"/>
            <a:t>전체학과</a:t>
          </a:r>
          <a:r>
            <a:rPr lang="en-US" altLang="ko-KR" sz="1050" b="1" dirty="0"/>
            <a:t>)</a:t>
          </a:r>
        </a:p>
        <a:p>
          <a:pPr latinLnBrk="1">
            <a:lnSpc>
              <a:spcPct val="100000"/>
            </a:lnSpc>
            <a:spcAft>
              <a:spcPts val="0"/>
            </a:spcAft>
          </a:pPr>
          <a:r>
            <a:rPr lang="en-US" altLang="ko-KR" sz="1050" b="1" dirty="0"/>
            <a:t>(</a:t>
          </a:r>
          <a:r>
            <a:rPr lang="ko-KR" altLang="en-US" sz="1050" b="1" dirty="0" err="1"/>
            <a:t>심화형</a:t>
          </a:r>
          <a:r>
            <a:rPr lang="en-US" altLang="ko-KR" sz="1050" b="1" dirty="0"/>
            <a:t>,</a:t>
          </a:r>
          <a:r>
            <a:rPr lang="ko-KR" altLang="en-US" sz="1050" b="1" dirty="0"/>
            <a:t>복합형</a:t>
          </a:r>
          <a:r>
            <a:rPr lang="en-US" altLang="ko-KR" sz="1050" b="1" dirty="0"/>
            <a:t>,</a:t>
          </a:r>
          <a:r>
            <a:rPr lang="ko-KR" altLang="en-US" sz="1050" b="1" dirty="0" err="1"/>
            <a:t>융합형</a:t>
          </a:r>
          <a:r>
            <a:rPr lang="ko-KR" altLang="en-US" sz="1050" b="1" dirty="0"/>
            <a:t> 중 </a:t>
          </a:r>
          <a:r>
            <a:rPr lang="ko-KR" altLang="en-US" sz="1050" b="1" dirty="0" err="1"/>
            <a:t>택</a:t>
          </a:r>
          <a:r>
            <a:rPr lang="en-US" altLang="ko-KR" sz="1050" b="1" dirty="0"/>
            <a:t>1)</a:t>
          </a:r>
          <a:endParaRPr lang="ko-KR" altLang="en-US" sz="1050" b="1" dirty="0"/>
        </a:p>
      </dgm:t>
    </dgm:pt>
    <dgm:pt modelId="{3220A16E-CBD6-4342-9B4F-8327640F43D6}" type="par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E3D6A98B-832E-4A6F-9459-0730647D9831}" type="sib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885C562D-01E3-449D-B6A6-2000EB74F205}" type="pres">
      <dgm:prSet presAssocID="{1BA6A5D1-7412-41C0-8053-7375C2A827D3}" presName="Name0" presStyleCnt="0">
        <dgm:presLayoutVars>
          <dgm:dir/>
          <dgm:animLvl val="lvl"/>
          <dgm:resizeHandles val="exact"/>
        </dgm:presLayoutVars>
      </dgm:prSet>
      <dgm:spPr/>
    </dgm:pt>
    <dgm:pt modelId="{BF39498B-CC6B-4F60-8F1E-269E8001BBF0}" type="pres">
      <dgm:prSet presAssocID="{9521F132-4117-4554-9110-6DB8B03004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4801AA-F3A4-4AD7-8B3A-EDDB7530D4A4}" type="pres">
      <dgm:prSet presAssocID="{30E4B59E-1681-45D3-AF65-BB4A8B065D88}" presName="parTxOnlySpace" presStyleCnt="0"/>
      <dgm:spPr/>
    </dgm:pt>
    <dgm:pt modelId="{2EBA2B8E-A6D3-4D26-A976-720C3CE99715}" type="pres">
      <dgm:prSet presAssocID="{56E0E45D-9F40-481D-AE4D-165B605299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E03C29-988A-47A8-BE5D-74B1C869EE87}" type="pres">
      <dgm:prSet presAssocID="{E8ECDE7B-0DE7-44FB-BD84-7ED803B269E2}" presName="parTxOnlySpace" presStyleCnt="0"/>
      <dgm:spPr/>
    </dgm:pt>
    <dgm:pt modelId="{11428757-9EAF-4FF3-9E5A-7AF910385CDC}" type="pres">
      <dgm:prSet presAssocID="{4BE0E9B0-F0D2-4D13-9911-1E0F4B64773F}" presName="parTxOnly" presStyleLbl="node1" presStyleIdx="2" presStyleCnt="3" custLinFactNeighborX="8178">
        <dgm:presLayoutVars>
          <dgm:chMax val="0"/>
          <dgm:chPref val="0"/>
          <dgm:bulletEnabled val="1"/>
        </dgm:presLayoutVars>
      </dgm:prSet>
      <dgm:spPr/>
    </dgm:pt>
  </dgm:ptLst>
  <dgm:cxnLst>
    <dgm:cxn modelId="{51EE6708-D9AC-4D0C-8D04-FDCA86EBEC00}" type="presOf" srcId="{9521F132-4117-4554-9110-6DB8B030046F}" destId="{BF39498B-CC6B-4F60-8F1E-269E8001BBF0}" srcOrd="0" destOrd="0" presId="urn:microsoft.com/office/officeart/2005/8/layout/chevron1"/>
    <dgm:cxn modelId="{ECDB7C1E-6F8B-47DA-BEA7-4EABB795FDA0}" type="presOf" srcId="{1BA6A5D1-7412-41C0-8053-7375C2A827D3}" destId="{885C562D-01E3-449D-B6A6-2000EB74F205}" srcOrd="0" destOrd="0" presId="urn:microsoft.com/office/officeart/2005/8/layout/chevron1"/>
    <dgm:cxn modelId="{2A39F753-A129-4DA3-A7C9-0D91C029BF93}" type="presOf" srcId="{4BE0E9B0-F0D2-4D13-9911-1E0F4B64773F}" destId="{11428757-9EAF-4FF3-9E5A-7AF910385CDC}" srcOrd="0" destOrd="0" presId="urn:microsoft.com/office/officeart/2005/8/layout/chevron1"/>
    <dgm:cxn modelId="{2EB7637E-793E-4D02-866E-037BE4C76D10}" srcId="{1BA6A5D1-7412-41C0-8053-7375C2A827D3}" destId="{56E0E45D-9F40-481D-AE4D-165B605299A4}" srcOrd="1" destOrd="0" parTransId="{608B5C9C-1E0A-4CB9-83E2-D9389C1149E2}" sibTransId="{E8ECDE7B-0DE7-44FB-BD84-7ED803B269E2}"/>
    <dgm:cxn modelId="{2DF02187-82CC-4E7B-8D7F-4D45A8602F8A}" type="presOf" srcId="{56E0E45D-9F40-481D-AE4D-165B605299A4}" destId="{2EBA2B8E-A6D3-4D26-A976-720C3CE99715}" srcOrd="0" destOrd="0" presId="urn:microsoft.com/office/officeart/2005/8/layout/chevron1"/>
    <dgm:cxn modelId="{3C92ABEF-C39F-4836-BF9A-5C872D902BE1}" srcId="{1BA6A5D1-7412-41C0-8053-7375C2A827D3}" destId="{4BE0E9B0-F0D2-4D13-9911-1E0F4B64773F}" srcOrd="2" destOrd="0" parTransId="{3220A16E-CBD6-4342-9B4F-8327640F43D6}" sibTransId="{E3D6A98B-832E-4A6F-9459-0730647D9831}"/>
    <dgm:cxn modelId="{ACCAEDF7-F7F6-46FB-A567-4ED00858B851}" srcId="{1BA6A5D1-7412-41C0-8053-7375C2A827D3}" destId="{9521F132-4117-4554-9110-6DB8B030046F}" srcOrd="0" destOrd="0" parTransId="{9B656AA5-200C-4CA3-96A2-9B76BC65837D}" sibTransId="{30E4B59E-1681-45D3-AF65-BB4A8B065D88}"/>
    <dgm:cxn modelId="{30D52A1E-90C0-4043-9FD3-63C50CD2B377}" type="presParOf" srcId="{885C562D-01E3-449D-B6A6-2000EB74F205}" destId="{BF39498B-CC6B-4F60-8F1E-269E8001BBF0}" srcOrd="0" destOrd="0" presId="urn:microsoft.com/office/officeart/2005/8/layout/chevron1"/>
    <dgm:cxn modelId="{DE86C2E5-972B-4A63-8012-2D5EF565D4E6}" type="presParOf" srcId="{885C562D-01E3-449D-B6A6-2000EB74F205}" destId="{BD4801AA-F3A4-4AD7-8B3A-EDDB7530D4A4}" srcOrd="1" destOrd="0" presId="urn:microsoft.com/office/officeart/2005/8/layout/chevron1"/>
    <dgm:cxn modelId="{5BCCD457-0085-4252-9424-EA86BEA0BDA8}" type="presParOf" srcId="{885C562D-01E3-449D-B6A6-2000EB74F205}" destId="{2EBA2B8E-A6D3-4D26-A976-720C3CE99715}" srcOrd="2" destOrd="0" presId="urn:microsoft.com/office/officeart/2005/8/layout/chevron1"/>
    <dgm:cxn modelId="{236B145A-F429-4A58-AE46-515042A15E8E}" type="presParOf" srcId="{885C562D-01E3-449D-B6A6-2000EB74F205}" destId="{DDE03C29-988A-47A8-BE5D-74B1C869EE87}" srcOrd="3" destOrd="0" presId="urn:microsoft.com/office/officeart/2005/8/layout/chevron1"/>
    <dgm:cxn modelId="{980A91CE-0761-4FBD-A164-2763BE4A0E51}" type="presParOf" srcId="{885C562D-01E3-449D-B6A6-2000EB74F205}" destId="{11428757-9EAF-4FF3-9E5A-7AF910385C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A6A5D1-7412-41C0-8053-7375C2A827D3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9521F132-4117-4554-9110-6DB8B030046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학적</a:t>
          </a:r>
          <a:r>
            <a:rPr lang="en-US" altLang="ko-KR" sz="1050" b="1" dirty="0"/>
            <a:t>_</a:t>
          </a:r>
          <a:r>
            <a:rPr lang="ko-KR" altLang="en-US" sz="1050" b="1" dirty="0"/>
            <a:t>전공 및 트랙신청</a:t>
          </a:r>
        </a:p>
      </dgm:t>
    </dgm:pt>
    <dgm:pt modelId="{9B656AA5-200C-4CA3-96A2-9B76BC65837D}" type="par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30E4B59E-1681-45D3-AF65-BB4A8B065D88}" type="sib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56E0E45D-9F40-481D-AE4D-165B605299A4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>
              <a:solidFill>
                <a:schemeClr val="bg1"/>
              </a:solidFill>
            </a:rPr>
            <a:t>전공신청</a:t>
          </a:r>
          <a:r>
            <a:rPr lang="en-US" altLang="ko-KR" sz="1050" b="1" dirty="0">
              <a:solidFill>
                <a:schemeClr val="bg1"/>
              </a:solidFill>
            </a:rPr>
            <a:t>(</a:t>
          </a:r>
          <a:r>
            <a:rPr lang="ko-KR" altLang="en-US" sz="1050" b="1" dirty="0">
              <a:solidFill>
                <a:schemeClr val="bg1"/>
              </a:solidFill>
            </a:rPr>
            <a:t>자유전공학부</a:t>
          </a:r>
          <a:r>
            <a:rPr lang="en-US" altLang="ko-KR" sz="1050" b="1" dirty="0">
              <a:solidFill>
                <a:schemeClr val="bg1"/>
              </a:solidFill>
            </a:rPr>
            <a:t>)</a:t>
          </a:r>
          <a:endParaRPr lang="ko-KR" altLang="en-US" sz="1050" dirty="0">
            <a:solidFill>
              <a:srgbClr val="050EBB"/>
            </a:solidFill>
          </a:endParaRPr>
        </a:p>
      </dgm:t>
    </dgm:pt>
    <dgm:pt modelId="{608B5C9C-1E0A-4CB9-83E2-D9389C1149E2}" type="par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E8ECDE7B-0DE7-44FB-BD84-7ED803B269E2}" type="sib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4BE0E9B0-F0D2-4D13-9911-1E0F4B64773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트랙신청</a:t>
          </a:r>
          <a:r>
            <a:rPr lang="en-US" altLang="ko-KR" sz="1050" b="1" dirty="0"/>
            <a:t>(</a:t>
          </a:r>
          <a:r>
            <a:rPr lang="ko-KR" altLang="en-US" sz="1050" b="1" dirty="0"/>
            <a:t>전체학과</a:t>
          </a:r>
          <a:r>
            <a:rPr lang="en-US" altLang="ko-KR" sz="1050" b="1" dirty="0"/>
            <a:t>)</a:t>
          </a:r>
        </a:p>
        <a:p>
          <a:pPr latinLnBrk="1">
            <a:lnSpc>
              <a:spcPct val="100000"/>
            </a:lnSpc>
            <a:spcAft>
              <a:spcPts val="0"/>
            </a:spcAft>
          </a:pPr>
          <a:r>
            <a:rPr lang="en-US" altLang="ko-KR" sz="1050" b="1" dirty="0"/>
            <a:t>(</a:t>
          </a:r>
          <a:r>
            <a:rPr lang="ko-KR" altLang="en-US" sz="1050" b="1" dirty="0" err="1"/>
            <a:t>심화형</a:t>
          </a:r>
          <a:r>
            <a:rPr lang="en-US" altLang="ko-KR" sz="1050" b="1" dirty="0"/>
            <a:t>,</a:t>
          </a:r>
          <a:r>
            <a:rPr lang="ko-KR" altLang="en-US" sz="1050" b="1" dirty="0"/>
            <a:t>복합형</a:t>
          </a:r>
          <a:r>
            <a:rPr lang="en-US" altLang="ko-KR" sz="1050" b="1" dirty="0"/>
            <a:t>,</a:t>
          </a:r>
          <a:r>
            <a:rPr lang="ko-KR" altLang="en-US" sz="1050" b="1" dirty="0" err="1"/>
            <a:t>융합형</a:t>
          </a:r>
          <a:r>
            <a:rPr lang="ko-KR" altLang="en-US" sz="1050" b="1" dirty="0"/>
            <a:t> 중 </a:t>
          </a:r>
          <a:r>
            <a:rPr lang="ko-KR" altLang="en-US" sz="1050" b="1" dirty="0" err="1"/>
            <a:t>택</a:t>
          </a:r>
          <a:r>
            <a:rPr lang="en-US" altLang="ko-KR" sz="1050" b="1" dirty="0"/>
            <a:t>1)</a:t>
          </a:r>
          <a:endParaRPr lang="ko-KR" altLang="en-US" sz="1050" b="1" dirty="0"/>
        </a:p>
      </dgm:t>
    </dgm:pt>
    <dgm:pt modelId="{3220A16E-CBD6-4342-9B4F-8327640F43D6}" type="par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E3D6A98B-832E-4A6F-9459-0730647D9831}" type="sib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885C562D-01E3-449D-B6A6-2000EB74F205}" type="pres">
      <dgm:prSet presAssocID="{1BA6A5D1-7412-41C0-8053-7375C2A827D3}" presName="Name0" presStyleCnt="0">
        <dgm:presLayoutVars>
          <dgm:dir/>
          <dgm:animLvl val="lvl"/>
          <dgm:resizeHandles val="exact"/>
        </dgm:presLayoutVars>
      </dgm:prSet>
      <dgm:spPr/>
    </dgm:pt>
    <dgm:pt modelId="{BF39498B-CC6B-4F60-8F1E-269E8001BBF0}" type="pres">
      <dgm:prSet presAssocID="{9521F132-4117-4554-9110-6DB8B03004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4801AA-F3A4-4AD7-8B3A-EDDB7530D4A4}" type="pres">
      <dgm:prSet presAssocID="{30E4B59E-1681-45D3-AF65-BB4A8B065D88}" presName="parTxOnlySpace" presStyleCnt="0"/>
      <dgm:spPr/>
    </dgm:pt>
    <dgm:pt modelId="{2EBA2B8E-A6D3-4D26-A976-720C3CE99715}" type="pres">
      <dgm:prSet presAssocID="{56E0E45D-9F40-481D-AE4D-165B605299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E03C29-988A-47A8-BE5D-74B1C869EE87}" type="pres">
      <dgm:prSet presAssocID="{E8ECDE7B-0DE7-44FB-BD84-7ED803B269E2}" presName="parTxOnlySpace" presStyleCnt="0"/>
      <dgm:spPr/>
    </dgm:pt>
    <dgm:pt modelId="{11428757-9EAF-4FF3-9E5A-7AF910385CDC}" type="pres">
      <dgm:prSet presAssocID="{4BE0E9B0-F0D2-4D13-9911-1E0F4B64773F}" presName="parTxOnly" presStyleLbl="node1" presStyleIdx="2" presStyleCnt="3" custLinFactNeighborX="8178">
        <dgm:presLayoutVars>
          <dgm:chMax val="0"/>
          <dgm:chPref val="0"/>
          <dgm:bulletEnabled val="1"/>
        </dgm:presLayoutVars>
      </dgm:prSet>
      <dgm:spPr/>
    </dgm:pt>
  </dgm:ptLst>
  <dgm:cxnLst>
    <dgm:cxn modelId="{51EE6708-D9AC-4D0C-8D04-FDCA86EBEC00}" type="presOf" srcId="{9521F132-4117-4554-9110-6DB8B030046F}" destId="{BF39498B-CC6B-4F60-8F1E-269E8001BBF0}" srcOrd="0" destOrd="0" presId="urn:microsoft.com/office/officeart/2005/8/layout/chevron1"/>
    <dgm:cxn modelId="{ECDB7C1E-6F8B-47DA-BEA7-4EABB795FDA0}" type="presOf" srcId="{1BA6A5D1-7412-41C0-8053-7375C2A827D3}" destId="{885C562D-01E3-449D-B6A6-2000EB74F205}" srcOrd="0" destOrd="0" presId="urn:microsoft.com/office/officeart/2005/8/layout/chevron1"/>
    <dgm:cxn modelId="{2A39F753-A129-4DA3-A7C9-0D91C029BF93}" type="presOf" srcId="{4BE0E9B0-F0D2-4D13-9911-1E0F4B64773F}" destId="{11428757-9EAF-4FF3-9E5A-7AF910385CDC}" srcOrd="0" destOrd="0" presId="urn:microsoft.com/office/officeart/2005/8/layout/chevron1"/>
    <dgm:cxn modelId="{2EB7637E-793E-4D02-866E-037BE4C76D10}" srcId="{1BA6A5D1-7412-41C0-8053-7375C2A827D3}" destId="{56E0E45D-9F40-481D-AE4D-165B605299A4}" srcOrd="1" destOrd="0" parTransId="{608B5C9C-1E0A-4CB9-83E2-D9389C1149E2}" sibTransId="{E8ECDE7B-0DE7-44FB-BD84-7ED803B269E2}"/>
    <dgm:cxn modelId="{2DF02187-82CC-4E7B-8D7F-4D45A8602F8A}" type="presOf" srcId="{56E0E45D-9F40-481D-AE4D-165B605299A4}" destId="{2EBA2B8E-A6D3-4D26-A976-720C3CE99715}" srcOrd="0" destOrd="0" presId="urn:microsoft.com/office/officeart/2005/8/layout/chevron1"/>
    <dgm:cxn modelId="{3C92ABEF-C39F-4836-BF9A-5C872D902BE1}" srcId="{1BA6A5D1-7412-41C0-8053-7375C2A827D3}" destId="{4BE0E9B0-F0D2-4D13-9911-1E0F4B64773F}" srcOrd="2" destOrd="0" parTransId="{3220A16E-CBD6-4342-9B4F-8327640F43D6}" sibTransId="{E3D6A98B-832E-4A6F-9459-0730647D9831}"/>
    <dgm:cxn modelId="{ACCAEDF7-F7F6-46FB-A567-4ED00858B851}" srcId="{1BA6A5D1-7412-41C0-8053-7375C2A827D3}" destId="{9521F132-4117-4554-9110-6DB8B030046F}" srcOrd="0" destOrd="0" parTransId="{9B656AA5-200C-4CA3-96A2-9B76BC65837D}" sibTransId="{30E4B59E-1681-45D3-AF65-BB4A8B065D88}"/>
    <dgm:cxn modelId="{30D52A1E-90C0-4043-9FD3-63C50CD2B377}" type="presParOf" srcId="{885C562D-01E3-449D-B6A6-2000EB74F205}" destId="{BF39498B-CC6B-4F60-8F1E-269E8001BBF0}" srcOrd="0" destOrd="0" presId="urn:microsoft.com/office/officeart/2005/8/layout/chevron1"/>
    <dgm:cxn modelId="{DE86C2E5-972B-4A63-8012-2D5EF565D4E6}" type="presParOf" srcId="{885C562D-01E3-449D-B6A6-2000EB74F205}" destId="{BD4801AA-F3A4-4AD7-8B3A-EDDB7530D4A4}" srcOrd="1" destOrd="0" presId="urn:microsoft.com/office/officeart/2005/8/layout/chevron1"/>
    <dgm:cxn modelId="{5BCCD457-0085-4252-9424-EA86BEA0BDA8}" type="presParOf" srcId="{885C562D-01E3-449D-B6A6-2000EB74F205}" destId="{2EBA2B8E-A6D3-4D26-A976-720C3CE99715}" srcOrd="2" destOrd="0" presId="urn:microsoft.com/office/officeart/2005/8/layout/chevron1"/>
    <dgm:cxn modelId="{236B145A-F429-4A58-AE46-515042A15E8E}" type="presParOf" srcId="{885C562D-01E3-449D-B6A6-2000EB74F205}" destId="{DDE03C29-988A-47A8-BE5D-74B1C869EE87}" srcOrd="3" destOrd="0" presId="urn:microsoft.com/office/officeart/2005/8/layout/chevron1"/>
    <dgm:cxn modelId="{980A91CE-0761-4FBD-A164-2763BE4A0E51}" type="presParOf" srcId="{885C562D-01E3-449D-B6A6-2000EB74F205}" destId="{11428757-9EAF-4FF3-9E5A-7AF910385C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6A5D1-7412-41C0-8053-7375C2A827D3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9521F132-4117-4554-9110-6DB8B030046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학적</a:t>
          </a:r>
          <a:r>
            <a:rPr lang="en-US" altLang="ko-KR" sz="1050" b="1" dirty="0"/>
            <a:t>_</a:t>
          </a:r>
          <a:r>
            <a:rPr lang="ko-KR" altLang="en-US" sz="1050" b="1" dirty="0"/>
            <a:t>전공 및 트랙신청</a:t>
          </a:r>
        </a:p>
      </dgm:t>
    </dgm:pt>
    <dgm:pt modelId="{9B656AA5-200C-4CA3-96A2-9B76BC65837D}" type="par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30E4B59E-1681-45D3-AF65-BB4A8B065D88}" type="sib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56E0E45D-9F40-481D-AE4D-165B605299A4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>
              <a:solidFill>
                <a:schemeClr val="bg1"/>
              </a:solidFill>
            </a:rPr>
            <a:t>전공신청</a:t>
          </a:r>
          <a:r>
            <a:rPr lang="en-US" altLang="ko-KR" sz="1050" b="1" dirty="0">
              <a:solidFill>
                <a:schemeClr val="bg1"/>
              </a:solidFill>
            </a:rPr>
            <a:t>(</a:t>
          </a:r>
          <a:r>
            <a:rPr lang="ko-KR" altLang="en-US" sz="1050" b="1" dirty="0">
              <a:solidFill>
                <a:schemeClr val="bg1"/>
              </a:solidFill>
            </a:rPr>
            <a:t>자유전공학부</a:t>
          </a:r>
          <a:r>
            <a:rPr lang="en-US" altLang="ko-KR" sz="1050" b="1" dirty="0">
              <a:solidFill>
                <a:schemeClr val="bg1"/>
              </a:solidFill>
            </a:rPr>
            <a:t>)</a:t>
          </a:r>
          <a:endParaRPr lang="ko-KR" altLang="en-US" sz="1050" dirty="0">
            <a:solidFill>
              <a:srgbClr val="050EBB"/>
            </a:solidFill>
          </a:endParaRPr>
        </a:p>
      </dgm:t>
    </dgm:pt>
    <dgm:pt modelId="{608B5C9C-1E0A-4CB9-83E2-D9389C1149E2}" type="par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E8ECDE7B-0DE7-44FB-BD84-7ED803B269E2}" type="sib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4BE0E9B0-F0D2-4D13-9911-1E0F4B64773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트랙신청</a:t>
          </a:r>
          <a:r>
            <a:rPr lang="en-US" altLang="ko-KR" sz="1050" b="1" dirty="0"/>
            <a:t>(</a:t>
          </a:r>
          <a:r>
            <a:rPr lang="ko-KR" altLang="en-US" sz="1050" b="1" dirty="0"/>
            <a:t>전체학과</a:t>
          </a:r>
          <a:r>
            <a:rPr lang="en-US" altLang="ko-KR" sz="1050" b="1" dirty="0"/>
            <a:t>)</a:t>
          </a:r>
        </a:p>
        <a:p>
          <a:pPr latinLnBrk="1">
            <a:lnSpc>
              <a:spcPct val="100000"/>
            </a:lnSpc>
            <a:spcAft>
              <a:spcPts val="0"/>
            </a:spcAft>
          </a:pPr>
          <a:r>
            <a:rPr lang="en-US" altLang="ko-KR" sz="1050" b="1" dirty="0"/>
            <a:t>(</a:t>
          </a:r>
          <a:r>
            <a:rPr lang="ko-KR" altLang="en-US" sz="1050" b="1" dirty="0" err="1"/>
            <a:t>심화형</a:t>
          </a:r>
          <a:r>
            <a:rPr lang="en-US" altLang="ko-KR" sz="1050" b="1" dirty="0"/>
            <a:t>,</a:t>
          </a:r>
          <a:r>
            <a:rPr lang="ko-KR" altLang="en-US" sz="1050" b="1" dirty="0"/>
            <a:t>복합형</a:t>
          </a:r>
          <a:r>
            <a:rPr lang="en-US" altLang="ko-KR" sz="1050" b="1" dirty="0"/>
            <a:t>,</a:t>
          </a:r>
          <a:r>
            <a:rPr lang="ko-KR" altLang="en-US" sz="1050" b="1" dirty="0" err="1"/>
            <a:t>융합형</a:t>
          </a:r>
          <a:r>
            <a:rPr lang="ko-KR" altLang="en-US" sz="1050" b="1" dirty="0"/>
            <a:t> 중 </a:t>
          </a:r>
          <a:r>
            <a:rPr lang="ko-KR" altLang="en-US" sz="1050" b="1" dirty="0" err="1"/>
            <a:t>택</a:t>
          </a:r>
          <a:r>
            <a:rPr lang="en-US" altLang="ko-KR" sz="1050" b="1" dirty="0"/>
            <a:t>1)</a:t>
          </a:r>
          <a:endParaRPr lang="ko-KR" altLang="en-US" sz="1050" b="1" dirty="0"/>
        </a:p>
      </dgm:t>
    </dgm:pt>
    <dgm:pt modelId="{3220A16E-CBD6-4342-9B4F-8327640F43D6}" type="par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E3D6A98B-832E-4A6F-9459-0730647D9831}" type="sib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885C562D-01E3-449D-B6A6-2000EB74F205}" type="pres">
      <dgm:prSet presAssocID="{1BA6A5D1-7412-41C0-8053-7375C2A827D3}" presName="Name0" presStyleCnt="0">
        <dgm:presLayoutVars>
          <dgm:dir/>
          <dgm:animLvl val="lvl"/>
          <dgm:resizeHandles val="exact"/>
        </dgm:presLayoutVars>
      </dgm:prSet>
      <dgm:spPr/>
    </dgm:pt>
    <dgm:pt modelId="{BF39498B-CC6B-4F60-8F1E-269E8001BBF0}" type="pres">
      <dgm:prSet presAssocID="{9521F132-4117-4554-9110-6DB8B03004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4801AA-F3A4-4AD7-8B3A-EDDB7530D4A4}" type="pres">
      <dgm:prSet presAssocID="{30E4B59E-1681-45D3-AF65-BB4A8B065D88}" presName="parTxOnlySpace" presStyleCnt="0"/>
      <dgm:spPr/>
    </dgm:pt>
    <dgm:pt modelId="{2EBA2B8E-A6D3-4D26-A976-720C3CE99715}" type="pres">
      <dgm:prSet presAssocID="{56E0E45D-9F40-481D-AE4D-165B605299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E03C29-988A-47A8-BE5D-74B1C869EE87}" type="pres">
      <dgm:prSet presAssocID="{E8ECDE7B-0DE7-44FB-BD84-7ED803B269E2}" presName="parTxOnlySpace" presStyleCnt="0"/>
      <dgm:spPr/>
    </dgm:pt>
    <dgm:pt modelId="{11428757-9EAF-4FF3-9E5A-7AF910385CDC}" type="pres">
      <dgm:prSet presAssocID="{4BE0E9B0-F0D2-4D13-9911-1E0F4B64773F}" presName="parTxOnly" presStyleLbl="node1" presStyleIdx="2" presStyleCnt="3" custLinFactNeighborX="8178">
        <dgm:presLayoutVars>
          <dgm:chMax val="0"/>
          <dgm:chPref val="0"/>
          <dgm:bulletEnabled val="1"/>
        </dgm:presLayoutVars>
      </dgm:prSet>
      <dgm:spPr/>
    </dgm:pt>
  </dgm:ptLst>
  <dgm:cxnLst>
    <dgm:cxn modelId="{51EE6708-D9AC-4D0C-8D04-FDCA86EBEC00}" type="presOf" srcId="{9521F132-4117-4554-9110-6DB8B030046F}" destId="{BF39498B-CC6B-4F60-8F1E-269E8001BBF0}" srcOrd="0" destOrd="0" presId="urn:microsoft.com/office/officeart/2005/8/layout/chevron1"/>
    <dgm:cxn modelId="{ECDB7C1E-6F8B-47DA-BEA7-4EABB795FDA0}" type="presOf" srcId="{1BA6A5D1-7412-41C0-8053-7375C2A827D3}" destId="{885C562D-01E3-449D-B6A6-2000EB74F205}" srcOrd="0" destOrd="0" presId="urn:microsoft.com/office/officeart/2005/8/layout/chevron1"/>
    <dgm:cxn modelId="{2A39F753-A129-4DA3-A7C9-0D91C029BF93}" type="presOf" srcId="{4BE0E9B0-F0D2-4D13-9911-1E0F4B64773F}" destId="{11428757-9EAF-4FF3-9E5A-7AF910385CDC}" srcOrd="0" destOrd="0" presId="urn:microsoft.com/office/officeart/2005/8/layout/chevron1"/>
    <dgm:cxn modelId="{2EB7637E-793E-4D02-866E-037BE4C76D10}" srcId="{1BA6A5D1-7412-41C0-8053-7375C2A827D3}" destId="{56E0E45D-9F40-481D-AE4D-165B605299A4}" srcOrd="1" destOrd="0" parTransId="{608B5C9C-1E0A-4CB9-83E2-D9389C1149E2}" sibTransId="{E8ECDE7B-0DE7-44FB-BD84-7ED803B269E2}"/>
    <dgm:cxn modelId="{2DF02187-82CC-4E7B-8D7F-4D45A8602F8A}" type="presOf" srcId="{56E0E45D-9F40-481D-AE4D-165B605299A4}" destId="{2EBA2B8E-A6D3-4D26-A976-720C3CE99715}" srcOrd="0" destOrd="0" presId="urn:microsoft.com/office/officeart/2005/8/layout/chevron1"/>
    <dgm:cxn modelId="{3C92ABEF-C39F-4836-BF9A-5C872D902BE1}" srcId="{1BA6A5D1-7412-41C0-8053-7375C2A827D3}" destId="{4BE0E9B0-F0D2-4D13-9911-1E0F4B64773F}" srcOrd="2" destOrd="0" parTransId="{3220A16E-CBD6-4342-9B4F-8327640F43D6}" sibTransId="{E3D6A98B-832E-4A6F-9459-0730647D9831}"/>
    <dgm:cxn modelId="{ACCAEDF7-F7F6-46FB-A567-4ED00858B851}" srcId="{1BA6A5D1-7412-41C0-8053-7375C2A827D3}" destId="{9521F132-4117-4554-9110-6DB8B030046F}" srcOrd="0" destOrd="0" parTransId="{9B656AA5-200C-4CA3-96A2-9B76BC65837D}" sibTransId="{30E4B59E-1681-45D3-AF65-BB4A8B065D88}"/>
    <dgm:cxn modelId="{30D52A1E-90C0-4043-9FD3-63C50CD2B377}" type="presParOf" srcId="{885C562D-01E3-449D-B6A6-2000EB74F205}" destId="{BF39498B-CC6B-4F60-8F1E-269E8001BBF0}" srcOrd="0" destOrd="0" presId="urn:microsoft.com/office/officeart/2005/8/layout/chevron1"/>
    <dgm:cxn modelId="{DE86C2E5-972B-4A63-8012-2D5EF565D4E6}" type="presParOf" srcId="{885C562D-01E3-449D-B6A6-2000EB74F205}" destId="{BD4801AA-F3A4-4AD7-8B3A-EDDB7530D4A4}" srcOrd="1" destOrd="0" presId="urn:microsoft.com/office/officeart/2005/8/layout/chevron1"/>
    <dgm:cxn modelId="{5BCCD457-0085-4252-9424-EA86BEA0BDA8}" type="presParOf" srcId="{885C562D-01E3-449D-B6A6-2000EB74F205}" destId="{2EBA2B8E-A6D3-4D26-A976-720C3CE99715}" srcOrd="2" destOrd="0" presId="urn:microsoft.com/office/officeart/2005/8/layout/chevron1"/>
    <dgm:cxn modelId="{236B145A-F429-4A58-AE46-515042A15E8E}" type="presParOf" srcId="{885C562D-01E3-449D-B6A6-2000EB74F205}" destId="{DDE03C29-988A-47A8-BE5D-74B1C869EE87}" srcOrd="3" destOrd="0" presId="urn:microsoft.com/office/officeart/2005/8/layout/chevron1"/>
    <dgm:cxn modelId="{980A91CE-0761-4FBD-A164-2763BE4A0E51}" type="presParOf" srcId="{885C562D-01E3-449D-B6A6-2000EB74F205}" destId="{11428757-9EAF-4FF3-9E5A-7AF910385C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A6A5D1-7412-41C0-8053-7375C2A827D3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9521F132-4117-4554-9110-6DB8B030046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학적</a:t>
          </a:r>
          <a:r>
            <a:rPr lang="en-US" altLang="ko-KR" sz="1050" b="1" dirty="0"/>
            <a:t>_</a:t>
          </a:r>
          <a:r>
            <a:rPr lang="ko-KR" altLang="en-US" sz="1050" b="1" dirty="0"/>
            <a:t>전공 및 트랙신청</a:t>
          </a:r>
        </a:p>
      </dgm:t>
    </dgm:pt>
    <dgm:pt modelId="{9B656AA5-200C-4CA3-96A2-9B76BC65837D}" type="par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30E4B59E-1681-45D3-AF65-BB4A8B065D88}" type="sib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56E0E45D-9F40-481D-AE4D-165B605299A4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>
              <a:solidFill>
                <a:schemeClr val="bg1"/>
              </a:solidFill>
            </a:rPr>
            <a:t>전공신청</a:t>
          </a:r>
          <a:r>
            <a:rPr lang="en-US" altLang="ko-KR" sz="1050" b="1" dirty="0">
              <a:solidFill>
                <a:schemeClr val="bg1"/>
              </a:solidFill>
            </a:rPr>
            <a:t>(</a:t>
          </a:r>
          <a:r>
            <a:rPr lang="ko-KR" altLang="en-US" sz="1050" b="1" dirty="0">
              <a:solidFill>
                <a:schemeClr val="bg1"/>
              </a:solidFill>
            </a:rPr>
            <a:t>자유전공학부</a:t>
          </a:r>
          <a:r>
            <a:rPr lang="en-US" altLang="ko-KR" sz="1050" b="1" dirty="0">
              <a:solidFill>
                <a:schemeClr val="bg1"/>
              </a:solidFill>
            </a:rPr>
            <a:t>)</a:t>
          </a:r>
          <a:endParaRPr lang="ko-KR" altLang="en-US" sz="1050" dirty="0">
            <a:solidFill>
              <a:srgbClr val="050EBB"/>
            </a:solidFill>
          </a:endParaRPr>
        </a:p>
      </dgm:t>
    </dgm:pt>
    <dgm:pt modelId="{608B5C9C-1E0A-4CB9-83E2-D9389C1149E2}" type="par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E8ECDE7B-0DE7-44FB-BD84-7ED803B269E2}" type="sib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4BE0E9B0-F0D2-4D13-9911-1E0F4B64773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트랙신청</a:t>
          </a:r>
          <a:r>
            <a:rPr lang="en-US" altLang="ko-KR" sz="1050" b="1" dirty="0"/>
            <a:t>(</a:t>
          </a:r>
          <a:r>
            <a:rPr lang="ko-KR" altLang="en-US" sz="1050" b="1" dirty="0"/>
            <a:t>전체학과</a:t>
          </a:r>
          <a:r>
            <a:rPr lang="en-US" altLang="ko-KR" sz="1050" b="1" dirty="0"/>
            <a:t>)</a:t>
          </a:r>
        </a:p>
        <a:p>
          <a:pPr latinLnBrk="1">
            <a:lnSpc>
              <a:spcPct val="100000"/>
            </a:lnSpc>
            <a:spcAft>
              <a:spcPts val="0"/>
            </a:spcAft>
          </a:pPr>
          <a:r>
            <a:rPr lang="en-US" altLang="ko-KR" sz="1050" b="1" dirty="0"/>
            <a:t>(</a:t>
          </a:r>
          <a:r>
            <a:rPr lang="ko-KR" altLang="en-US" sz="1050" b="1" dirty="0" err="1"/>
            <a:t>심화형</a:t>
          </a:r>
          <a:r>
            <a:rPr lang="en-US" altLang="ko-KR" sz="1050" b="1" dirty="0"/>
            <a:t>,</a:t>
          </a:r>
          <a:r>
            <a:rPr lang="ko-KR" altLang="en-US" sz="1050" b="1" dirty="0"/>
            <a:t>복합형</a:t>
          </a:r>
          <a:r>
            <a:rPr lang="en-US" altLang="ko-KR" sz="1050" b="1" dirty="0"/>
            <a:t>,</a:t>
          </a:r>
          <a:r>
            <a:rPr lang="ko-KR" altLang="en-US" sz="1050" b="1" dirty="0" err="1"/>
            <a:t>융합형</a:t>
          </a:r>
          <a:r>
            <a:rPr lang="ko-KR" altLang="en-US" sz="1050" b="1" dirty="0"/>
            <a:t> 중 </a:t>
          </a:r>
          <a:r>
            <a:rPr lang="ko-KR" altLang="en-US" sz="1050" b="1" dirty="0" err="1"/>
            <a:t>택</a:t>
          </a:r>
          <a:r>
            <a:rPr lang="en-US" altLang="ko-KR" sz="1050" b="1" dirty="0"/>
            <a:t>1)</a:t>
          </a:r>
          <a:endParaRPr lang="ko-KR" altLang="en-US" sz="1050" b="1" dirty="0"/>
        </a:p>
      </dgm:t>
    </dgm:pt>
    <dgm:pt modelId="{3220A16E-CBD6-4342-9B4F-8327640F43D6}" type="par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E3D6A98B-832E-4A6F-9459-0730647D9831}" type="sib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885C562D-01E3-449D-B6A6-2000EB74F205}" type="pres">
      <dgm:prSet presAssocID="{1BA6A5D1-7412-41C0-8053-7375C2A827D3}" presName="Name0" presStyleCnt="0">
        <dgm:presLayoutVars>
          <dgm:dir/>
          <dgm:animLvl val="lvl"/>
          <dgm:resizeHandles val="exact"/>
        </dgm:presLayoutVars>
      </dgm:prSet>
      <dgm:spPr/>
    </dgm:pt>
    <dgm:pt modelId="{BF39498B-CC6B-4F60-8F1E-269E8001BBF0}" type="pres">
      <dgm:prSet presAssocID="{9521F132-4117-4554-9110-6DB8B03004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4801AA-F3A4-4AD7-8B3A-EDDB7530D4A4}" type="pres">
      <dgm:prSet presAssocID="{30E4B59E-1681-45D3-AF65-BB4A8B065D88}" presName="parTxOnlySpace" presStyleCnt="0"/>
      <dgm:spPr/>
    </dgm:pt>
    <dgm:pt modelId="{2EBA2B8E-A6D3-4D26-A976-720C3CE99715}" type="pres">
      <dgm:prSet presAssocID="{56E0E45D-9F40-481D-AE4D-165B605299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E03C29-988A-47A8-BE5D-74B1C869EE87}" type="pres">
      <dgm:prSet presAssocID="{E8ECDE7B-0DE7-44FB-BD84-7ED803B269E2}" presName="parTxOnlySpace" presStyleCnt="0"/>
      <dgm:spPr/>
    </dgm:pt>
    <dgm:pt modelId="{11428757-9EAF-4FF3-9E5A-7AF910385CDC}" type="pres">
      <dgm:prSet presAssocID="{4BE0E9B0-F0D2-4D13-9911-1E0F4B64773F}" presName="parTxOnly" presStyleLbl="node1" presStyleIdx="2" presStyleCnt="3" custLinFactNeighborX="8178">
        <dgm:presLayoutVars>
          <dgm:chMax val="0"/>
          <dgm:chPref val="0"/>
          <dgm:bulletEnabled val="1"/>
        </dgm:presLayoutVars>
      </dgm:prSet>
      <dgm:spPr/>
    </dgm:pt>
  </dgm:ptLst>
  <dgm:cxnLst>
    <dgm:cxn modelId="{51EE6708-D9AC-4D0C-8D04-FDCA86EBEC00}" type="presOf" srcId="{9521F132-4117-4554-9110-6DB8B030046F}" destId="{BF39498B-CC6B-4F60-8F1E-269E8001BBF0}" srcOrd="0" destOrd="0" presId="urn:microsoft.com/office/officeart/2005/8/layout/chevron1"/>
    <dgm:cxn modelId="{ECDB7C1E-6F8B-47DA-BEA7-4EABB795FDA0}" type="presOf" srcId="{1BA6A5D1-7412-41C0-8053-7375C2A827D3}" destId="{885C562D-01E3-449D-B6A6-2000EB74F205}" srcOrd="0" destOrd="0" presId="urn:microsoft.com/office/officeart/2005/8/layout/chevron1"/>
    <dgm:cxn modelId="{2A39F753-A129-4DA3-A7C9-0D91C029BF93}" type="presOf" srcId="{4BE0E9B0-F0D2-4D13-9911-1E0F4B64773F}" destId="{11428757-9EAF-4FF3-9E5A-7AF910385CDC}" srcOrd="0" destOrd="0" presId="urn:microsoft.com/office/officeart/2005/8/layout/chevron1"/>
    <dgm:cxn modelId="{2EB7637E-793E-4D02-866E-037BE4C76D10}" srcId="{1BA6A5D1-7412-41C0-8053-7375C2A827D3}" destId="{56E0E45D-9F40-481D-AE4D-165B605299A4}" srcOrd="1" destOrd="0" parTransId="{608B5C9C-1E0A-4CB9-83E2-D9389C1149E2}" sibTransId="{E8ECDE7B-0DE7-44FB-BD84-7ED803B269E2}"/>
    <dgm:cxn modelId="{2DF02187-82CC-4E7B-8D7F-4D45A8602F8A}" type="presOf" srcId="{56E0E45D-9F40-481D-AE4D-165B605299A4}" destId="{2EBA2B8E-A6D3-4D26-A976-720C3CE99715}" srcOrd="0" destOrd="0" presId="urn:microsoft.com/office/officeart/2005/8/layout/chevron1"/>
    <dgm:cxn modelId="{3C92ABEF-C39F-4836-BF9A-5C872D902BE1}" srcId="{1BA6A5D1-7412-41C0-8053-7375C2A827D3}" destId="{4BE0E9B0-F0D2-4D13-9911-1E0F4B64773F}" srcOrd="2" destOrd="0" parTransId="{3220A16E-CBD6-4342-9B4F-8327640F43D6}" sibTransId="{E3D6A98B-832E-4A6F-9459-0730647D9831}"/>
    <dgm:cxn modelId="{ACCAEDF7-F7F6-46FB-A567-4ED00858B851}" srcId="{1BA6A5D1-7412-41C0-8053-7375C2A827D3}" destId="{9521F132-4117-4554-9110-6DB8B030046F}" srcOrd="0" destOrd="0" parTransId="{9B656AA5-200C-4CA3-96A2-9B76BC65837D}" sibTransId="{30E4B59E-1681-45D3-AF65-BB4A8B065D88}"/>
    <dgm:cxn modelId="{30D52A1E-90C0-4043-9FD3-63C50CD2B377}" type="presParOf" srcId="{885C562D-01E3-449D-B6A6-2000EB74F205}" destId="{BF39498B-CC6B-4F60-8F1E-269E8001BBF0}" srcOrd="0" destOrd="0" presId="urn:microsoft.com/office/officeart/2005/8/layout/chevron1"/>
    <dgm:cxn modelId="{DE86C2E5-972B-4A63-8012-2D5EF565D4E6}" type="presParOf" srcId="{885C562D-01E3-449D-B6A6-2000EB74F205}" destId="{BD4801AA-F3A4-4AD7-8B3A-EDDB7530D4A4}" srcOrd="1" destOrd="0" presId="urn:microsoft.com/office/officeart/2005/8/layout/chevron1"/>
    <dgm:cxn modelId="{5BCCD457-0085-4252-9424-EA86BEA0BDA8}" type="presParOf" srcId="{885C562D-01E3-449D-B6A6-2000EB74F205}" destId="{2EBA2B8E-A6D3-4D26-A976-720C3CE99715}" srcOrd="2" destOrd="0" presId="urn:microsoft.com/office/officeart/2005/8/layout/chevron1"/>
    <dgm:cxn modelId="{236B145A-F429-4A58-AE46-515042A15E8E}" type="presParOf" srcId="{885C562D-01E3-449D-B6A6-2000EB74F205}" destId="{DDE03C29-988A-47A8-BE5D-74B1C869EE87}" srcOrd="3" destOrd="0" presId="urn:microsoft.com/office/officeart/2005/8/layout/chevron1"/>
    <dgm:cxn modelId="{980A91CE-0761-4FBD-A164-2763BE4A0E51}" type="presParOf" srcId="{885C562D-01E3-449D-B6A6-2000EB74F205}" destId="{11428757-9EAF-4FF3-9E5A-7AF910385C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A6A5D1-7412-41C0-8053-7375C2A827D3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9521F132-4117-4554-9110-6DB8B030046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학적</a:t>
          </a:r>
          <a:r>
            <a:rPr lang="en-US" altLang="ko-KR" sz="1050" b="1" dirty="0"/>
            <a:t>_</a:t>
          </a:r>
          <a:r>
            <a:rPr lang="ko-KR" altLang="en-US" sz="1050" b="1" dirty="0"/>
            <a:t>전공 및 트랙신청</a:t>
          </a:r>
        </a:p>
      </dgm:t>
    </dgm:pt>
    <dgm:pt modelId="{9B656AA5-200C-4CA3-96A2-9B76BC65837D}" type="par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30E4B59E-1681-45D3-AF65-BB4A8B065D88}" type="sib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56E0E45D-9F40-481D-AE4D-165B605299A4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>
              <a:solidFill>
                <a:schemeClr val="bg1"/>
              </a:solidFill>
            </a:rPr>
            <a:t>전공신청</a:t>
          </a:r>
          <a:r>
            <a:rPr lang="en-US" altLang="ko-KR" sz="1050" b="1" dirty="0">
              <a:solidFill>
                <a:schemeClr val="bg1"/>
              </a:solidFill>
            </a:rPr>
            <a:t>(</a:t>
          </a:r>
          <a:r>
            <a:rPr lang="ko-KR" altLang="en-US" sz="1050" b="1" dirty="0">
              <a:solidFill>
                <a:schemeClr val="bg1"/>
              </a:solidFill>
            </a:rPr>
            <a:t>자유전공학부</a:t>
          </a:r>
          <a:r>
            <a:rPr lang="en-US" altLang="ko-KR" sz="1050" b="1" dirty="0">
              <a:solidFill>
                <a:schemeClr val="bg1"/>
              </a:solidFill>
            </a:rPr>
            <a:t>)</a:t>
          </a:r>
          <a:endParaRPr lang="ko-KR" altLang="en-US" sz="1050" dirty="0">
            <a:solidFill>
              <a:srgbClr val="050EBB"/>
            </a:solidFill>
          </a:endParaRPr>
        </a:p>
      </dgm:t>
    </dgm:pt>
    <dgm:pt modelId="{608B5C9C-1E0A-4CB9-83E2-D9389C1149E2}" type="par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E8ECDE7B-0DE7-44FB-BD84-7ED803B269E2}" type="sib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4BE0E9B0-F0D2-4D13-9911-1E0F4B64773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트랙신청</a:t>
          </a:r>
          <a:r>
            <a:rPr lang="en-US" altLang="ko-KR" sz="1050" b="1" dirty="0"/>
            <a:t>(</a:t>
          </a:r>
          <a:r>
            <a:rPr lang="ko-KR" altLang="en-US" sz="1050" b="1" dirty="0"/>
            <a:t>전체학과</a:t>
          </a:r>
          <a:r>
            <a:rPr lang="en-US" altLang="ko-KR" sz="1050" b="1" dirty="0"/>
            <a:t>)</a:t>
          </a:r>
        </a:p>
        <a:p>
          <a:pPr latinLnBrk="1">
            <a:lnSpc>
              <a:spcPct val="100000"/>
            </a:lnSpc>
            <a:spcAft>
              <a:spcPts val="0"/>
            </a:spcAft>
          </a:pPr>
          <a:r>
            <a:rPr lang="en-US" altLang="ko-KR" sz="1050" b="1" dirty="0"/>
            <a:t>(</a:t>
          </a:r>
          <a:r>
            <a:rPr lang="ko-KR" altLang="en-US" sz="1050" b="1" dirty="0" err="1"/>
            <a:t>심화형</a:t>
          </a:r>
          <a:r>
            <a:rPr lang="en-US" altLang="ko-KR" sz="1050" b="1" dirty="0"/>
            <a:t>,</a:t>
          </a:r>
          <a:r>
            <a:rPr lang="ko-KR" altLang="en-US" sz="1050" b="1" dirty="0"/>
            <a:t>복합형</a:t>
          </a:r>
          <a:r>
            <a:rPr lang="en-US" altLang="ko-KR" sz="1050" b="1" dirty="0"/>
            <a:t>,</a:t>
          </a:r>
          <a:r>
            <a:rPr lang="ko-KR" altLang="en-US" sz="1050" b="1" dirty="0" err="1"/>
            <a:t>융합형</a:t>
          </a:r>
          <a:r>
            <a:rPr lang="ko-KR" altLang="en-US" sz="1050" b="1" dirty="0"/>
            <a:t> 중 </a:t>
          </a:r>
          <a:r>
            <a:rPr lang="ko-KR" altLang="en-US" sz="1050" b="1" dirty="0" err="1"/>
            <a:t>택</a:t>
          </a:r>
          <a:r>
            <a:rPr lang="en-US" altLang="ko-KR" sz="1050" b="1" dirty="0"/>
            <a:t>1)</a:t>
          </a:r>
          <a:endParaRPr lang="ko-KR" altLang="en-US" sz="1050" b="1" dirty="0"/>
        </a:p>
      </dgm:t>
    </dgm:pt>
    <dgm:pt modelId="{3220A16E-CBD6-4342-9B4F-8327640F43D6}" type="par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E3D6A98B-832E-4A6F-9459-0730647D9831}" type="sib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885C562D-01E3-449D-B6A6-2000EB74F205}" type="pres">
      <dgm:prSet presAssocID="{1BA6A5D1-7412-41C0-8053-7375C2A827D3}" presName="Name0" presStyleCnt="0">
        <dgm:presLayoutVars>
          <dgm:dir/>
          <dgm:animLvl val="lvl"/>
          <dgm:resizeHandles val="exact"/>
        </dgm:presLayoutVars>
      </dgm:prSet>
      <dgm:spPr/>
    </dgm:pt>
    <dgm:pt modelId="{BF39498B-CC6B-4F60-8F1E-269E8001BBF0}" type="pres">
      <dgm:prSet presAssocID="{9521F132-4117-4554-9110-6DB8B03004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4801AA-F3A4-4AD7-8B3A-EDDB7530D4A4}" type="pres">
      <dgm:prSet presAssocID="{30E4B59E-1681-45D3-AF65-BB4A8B065D88}" presName="parTxOnlySpace" presStyleCnt="0"/>
      <dgm:spPr/>
    </dgm:pt>
    <dgm:pt modelId="{2EBA2B8E-A6D3-4D26-A976-720C3CE99715}" type="pres">
      <dgm:prSet presAssocID="{56E0E45D-9F40-481D-AE4D-165B605299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E03C29-988A-47A8-BE5D-74B1C869EE87}" type="pres">
      <dgm:prSet presAssocID="{E8ECDE7B-0DE7-44FB-BD84-7ED803B269E2}" presName="parTxOnlySpace" presStyleCnt="0"/>
      <dgm:spPr/>
    </dgm:pt>
    <dgm:pt modelId="{11428757-9EAF-4FF3-9E5A-7AF910385CDC}" type="pres">
      <dgm:prSet presAssocID="{4BE0E9B0-F0D2-4D13-9911-1E0F4B64773F}" presName="parTxOnly" presStyleLbl="node1" presStyleIdx="2" presStyleCnt="3" custLinFactNeighborX="8178">
        <dgm:presLayoutVars>
          <dgm:chMax val="0"/>
          <dgm:chPref val="0"/>
          <dgm:bulletEnabled val="1"/>
        </dgm:presLayoutVars>
      </dgm:prSet>
      <dgm:spPr/>
    </dgm:pt>
  </dgm:ptLst>
  <dgm:cxnLst>
    <dgm:cxn modelId="{51EE6708-D9AC-4D0C-8D04-FDCA86EBEC00}" type="presOf" srcId="{9521F132-4117-4554-9110-6DB8B030046F}" destId="{BF39498B-CC6B-4F60-8F1E-269E8001BBF0}" srcOrd="0" destOrd="0" presId="urn:microsoft.com/office/officeart/2005/8/layout/chevron1"/>
    <dgm:cxn modelId="{ECDB7C1E-6F8B-47DA-BEA7-4EABB795FDA0}" type="presOf" srcId="{1BA6A5D1-7412-41C0-8053-7375C2A827D3}" destId="{885C562D-01E3-449D-B6A6-2000EB74F205}" srcOrd="0" destOrd="0" presId="urn:microsoft.com/office/officeart/2005/8/layout/chevron1"/>
    <dgm:cxn modelId="{2A39F753-A129-4DA3-A7C9-0D91C029BF93}" type="presOf" srcId="{4BE0E9B0-F0D2-4D13-9911-1E0F4B64773F}" destId="{11428757-9EAF-4FF3-9E5A-7AF910385CDC}" srcOrd="0" destOrd="0" presId="urn:microsoft.com/office/officeart/2005/8/layout/chevron1"/>
    <dgm:cxn modelId="{2EB7637E-793E-4D02-866E-037BE4C76D10}" srcId="{1BA6A5D1-7412-41C0-8053-7375C2A827D3}" destId="{56E0E45D-9F40-481D-AE4D-165B605299A4}" srcOrd="1" destOrd="0" parTransId="{608B5C9C-1E0A-4CB9-83E2-D9389C1149E2}" sibTransId="{E8ECDE7B-0DE7-44FB-BD84-7ED803B269E2}"/>
    <dgm:cxn modelId="{2DF02187-82CC-4E7B-8D7F-4D45A8602F8A}" type="presOf" srcId="{56E0E45D-9F40-481D-AE4D-165B605299A4}" destId="{2EBA2B8E-A6D3-4D26-A976-720C3CE99715}" srcOrd="0" destOrd="0" presId="urn:microsoft.com/office/officeart/2005/8/layout/chevron1"/>
    <dgm:cxn modelId="{3C92ABEF-C39F-4836-BF9A-5C872D902BE1}" srcId="{1BA6A5D1-7412-41C0-8053-7375C2A827D3}" destId="{4BE0E9B0-F0D2-4D13-9911-1E0F4B64773F}" srcOrd="2" destOrd="0" parTransId="{3220A16E-CBD6-4342-9B4F-8327640F43D6}" sibTransId="{E3D6A98B-832E-4A6F-9459-0730647D9831}"/>
    <dgm:cxn modelId="{ACCAEDF7-F7F6-46FB-A567-4ED00858B851}" srcId="{1BA6A5D1-7412-41C0-8053-7375C2A827D3}" destId="{9521F132-4117-4554-9110-6DB8B030046F}" srcOrd="0" destOrd="0" parTransId="{9B656AA5-200C-4CA3-96A2-9B76BC65837D}" sibTransId="{30E4B59E-1681-45D3-AF65-BB4A8B065D88}"/>
    <dgm:cxn modelId="{30D52A1E-90C0-4043-9FD3-63C50CD2B377}" type="presParOf" srcId="{885C562D-01E3-449D-B6A6-2000EB74F205}" destId="{BF39498B-CC6B-4F60-8F1E-269E8001BBF0}" srcOrd="0" destOrd="0" presId="urn:microsoft.com/office/officeart/2005/8/layout/chevron1"/>
    <dgm:cxn modelId="{DE86C2E5-972B-4A63-8012-2D5EF565D4E6}" type="presParOf" srcId="{885C562D-01E3-449D-B6A6-2000EB74F205}" destId="{BD4801AA-F3A4-4AD7-8B3A-EDDB7530D4A4}" srcOrd="1" destOrd="0" presId="urn:microsoft.com/office/officeart/2005/8/layout/chevron1"/>
    <dgm:cxn modelId="{5BCCD457-0085-4252-9424-EA86BEA0BDA8}" type="presParOf" srcId="{885C562D-01E3-449D-B6A6-2000EB74F205}" destId="{2EBA2B8E-A6D3-4D26-A976-720C3CE99715}" srcOrd="2" destOrd="0" presId="urn:microsoft.com/office/officeart/2005/8/layout/chevron1"/>
    <dgm:cxn modelId="{236B145A-F429-4A58-AE46-515042A15E8E}" type="presParOf" srcId="{885C562D-01E3-449D-B6A6-2000EB74F205}" destId="{DDE03C29-988A-47A8-BE5D-74B1C869EE87}" srcOrd="3" destOrd="0" presId="urn:microsoft.com/office/officeart/2005/8/layout/chevron1"/>
    <dgm:cxn modelId="{980A91CE-0761-4FBD-A164-2763BE4A0E51}" type="presParOf" srcId="{885C562D-01E3-449D-B6A6-2000EB74F205}" destId="{11428757-9EAF-4FF3-9E5A-7AF910385C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A6A5D1-7412-41C0-8053-7375C2A827D3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9521F132-4117-4554-9110-6DB8B030046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학적</a:t>
          </a:r>
          <a:r>
            <a:rPr lang="en-US" altLang="ko-KR" sz="1050" b="1" dirty="0"/>
            <a:t>_</a:t>
          </a:r>
          <a:r>
            <a:rPr lang="ko-KR" altLang="en-US" sz="1050" b="1" dirty="0"/>
            <a:t>전공 및 트랙신청</a:t>
          </a:r>
        </a:p>
      </dgm:t>
    </dgm:pt>
    <dgm:pt modelId="{9B656AA5-200C-4CA3-96A2-9B76BC65837D}" type="par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30E4B59E-1681-45D3-AF65-BB4A8B065D88}" type="sib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56E0E45D-9F40-481D-AE4D-165B605299A4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>
              <a:solidFill>
                <a:schemeClr val="bg1"/>
              </a:solidFill>
            </a:rPr>
            <a:t>전공신청</a:t>
          </a:r>
          <a:r>
            <a:rPr lang="en-US" altLang="ko-KR" sz="1050" b="1" dirty="0">
              <a:solidFill>
                <a:schemeClr val="bg1"/>
              </a:solidFill>
            </a:rPr>
            <a:t>(</a:t>
          </a:r>
          <a:r>
            <a:rPr lang="ko-KR" altLang="en-US" sz="1050" b="1" dirty="0">
              <a:solidFill>
                <a:schemeClr val="bg1"/>
              </a:solidFill>
            </a:rPr>
            <a:t>자유전공학부</a:t>
          </a:r>
          <a:r>
            <a:rPr lang="en-US" altLang="ko-KR" sz="1050" b="1" dirty="0">
              <a:solidFill>
                <a:schemeClr val="bg1"/>
              </a:solidFill>
            </a:rPr>
            <a:t>)</a:t>
          </a:r>
          <a:endParaRPr lang="ko-KR" altLang="en-US" sz="1050" dirty="0">
            <a:solidFill>
              <a:srgbClr val="050EBB"/>
            </a:solidFill>
          </a:endParaRPr>
        </a:p>
      </dgm:t>
    </dgm:pt>
    <dgm:pt modelId="{608B5C9C-1E0A-4CB9-83E2-D9389C1149E2}" type="par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E8ECDE7B-0DE7-44FB-BD84-7ED803B269E2}" type="sib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4BE0E9B0-F0D2-4D13-9911-1E0F4B64773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트랙신청</a:t>
          </a:r>
          <a:r>
            <a:rPr lang="en-US" altLang="ko-KR" sz="1050" b="1" dirty="0"/>
            <a:t>(</a:t>
          </a:r>
          <a:r>
            <a:rPr lang="ko-KR" altLang="en-US" sz="1050" b="1" dirty="0"/>
            <a:t>전체학과</a:t>
          </a:r>
          <a:r>
            <a:rPr lang="en-US" altLang="ko-KR" sz="1050" b="1" dirty="0"/>
            <a:t>)</a:t>
          </a:r>
        </a:p>
        <a:p>
          <a:pPr latinLnBrk="1">
            <a:lnSpc>
              <a:spcPct val="100000"/>
            </a:lnSpc>
            <a:spcAft>
              <a:spcPts val="0"/>
            </a:spcAft>
          </a:pPr>
          <a:r>
            <a:rPr lang="en-US" altLang="ko-KR" sz="1050" b="1" dirty="0"/>
            <a:t>(</a:t>
          </a:r>
          <a:r>
            <a:rPr lang="ko-KR" altLang="en-US" sz="1050" b="1" dirty="0" err="1"/>
            <a:t>심화형</a:t>
          </a:r>
          <a:r>
            <a:rPr lang="en-US" altLang="ko-KR" sz="1050" b="1" dirty="0"/>
            <a:t>,</a:t>
          </a:r>
          <a:r>
            <a:rPr lang="ko-KR" altLang="en-US" sz="1050" b="1" dirty="0"/>
            <a:t>복합형</a:t>
          </a:r>
          <a:r>
            <a:rPr lang="en-US" altLang="ko-KR" sz="1050" b="1" dirty="0"/>
            <a:t>,</a:t>
          </a:r>
          <a:r>
            <a:rPr lang="ko-KR" altLang="en-US" sz="1050" b="1" dirty="0" err="1"/>
            <a:t>융합형</a:t>
          </a:r>
          <a:r>
            <a:rPr lang="ko-KR" altLang="en-US" sz="1050" b="1" dirty="0"/>
            <a:t> 중 </a:t>
          </a:r>
          <a:r>
            <a:rPr lang="ko-KR" altLang="en-US" sz="1050" b="1" dirty="0" err="1"/>
            <a:t>택</a:t>
          </a:r>
          <a:r>
            <a:rPr lang="en-US" altLang="ko-KR" sz="1050" b="1" dirty="0"/>
            <a:t>1)</a:t>
          </a:r>
          <a:endParaRPr lang="ko-KR" altLang="en-US" sz="1050" b="1" dirty="0"/>
        </a:p>
      </dgm:t>
    </dgm:pt>
    <dgm:pt modelId="{3220A16E-CBD6-4342-9B4F-8327640F43D6}" type="par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E3D6A98B-832E-4A6F-9459-0730647D9831}" type="sib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885C562D-01E3-449D-B6A6-2000EB74F205}" type="pres">
      <dgm:prSet presAssocID="{1BA6A5D1-7412-41C0-8053-7375C2A827D3}" presName="Name0" presStyleCnt="0">
        <dgm:presLayoutVars>
          <dgm:dir/>
          <dgm:animLvl val="lvl"/>
          <dgm:resizeHandles val="exact"/>
        </dgm:presLayoutVars>
      </dgm:prSet>
      <dgm:spPr/>
    </dgm:pt>
    <dgm:pt modelId="{BF39498B-CC6B-4F60-8F1E-269E8001BBF0}" type="pres">
      <dgm:prSet presAssocID="{9521F132-4117-4554-9110-6DB8B03004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4801AA-F3A4-4AD7-8B3A-EDDB7530D4A4}" type="pres">
      <dgm:prSet presAssocID="{30E4B59E-1681-45D3-AF65-BB4A8B065D88}" presName="parTxOnlySpace" presStyleCnt="0"/>
      <dgm:spPr/>
    </dgm:pt>
    <dgm:pt modelId="{2EBA2B8E-A6D3-4D26-A976-720C3CE99715}" type="pres">
      <dgm:prSet presAssocID="{56E0E45D-9F40-481D-AE4D-165B605299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E03C29-988A-47A8-BE5D-74B1C869EE87}" type="pres">
      <dgm:prSet presAssocID="{E8ECDE7B-0DE7-44FB-BD84-7ED803B269E2}" presName="parTxOnlySpace" presStyleCnt="0"/>
      <dgm:spPr/>
    </dgm:pt>
    <dgm:pt modelId="{11428757-9EAF-4FF3-9E5A-7AF910385CDC}" type="pres">
      <dgm:prSet presAssocID="{4BE0E9B0-F0D2-4D13-9911-1E0F4B64773F}" presName="parTxOnly" presStyleLbl="node1" presStyleIdx="2" presStyleCnt="3" custLinFactNeighborX="8178">
        <dgm:presLayoutVars>
          <dgm:chMax val="0"/>
          <dgm:chPref val="0"/>
          <dgm:bulletEnabled val="1"/>
        </dgm:presLayoutVars>
      </dgm:prSet>
      <dgm:spPr/>
    </dgm:pt>
  </dgm:ptLst>
  <dgm:cxnLst>
    <dgm:cxn modelId="{51EE6708-D9AC-4D0C-8D04-FDCA86EBEC00}" type="presOf" srcId="{9521F132-4117-4554-9110-6DB8B030046F}" destId="{BF39498B-CC6B-4F60-8F1E-269E8001BBF0}" srcOrd="0" destOrd="0" presId="urn:microsoft.com/office/officeart/2005/8/layout/chevron1"/>
    <dgm:cxn modelId="{ECDB7C1E-6F8B-47DA-BEA7-4EABB795FDA0}" type="presOf" srcId="{1BA6A5D1-7412-41C0-8053-7375C2A827D3}" destId="{885C562D-01E3-449D-B6A6-2000EB74F205}" srcOrd="0" destOrd="0" presId="urn:microsoft.com/office/officeart/2005/8/layout/chevron1"/>
    <dgm:cxn modelId="{2A39F753-A129-4DA3-A7C9-0D91C029BF93}" type="presOf" srcId="{4BE0E9B0-F0D2-4D13-9911-1E0F4B64773F}" destId="{11428757-9EAF-4FF3-9E5A-7AF910385CDC}" srcOrd="0" destOrd="0" presId="urn:microsoft.com/office/officeart/2005/8/layout/chevron1"/>
    <dgm:cxn modelId="{2EB7637E-793E-4D02-866E-037BE4C76D10}" srcId="{1BA6A5D1-7412-41C0-8053-7375C2A827D3}" destId="{56E0E45D-9F40-481D-AE4D-165B605299A4}" srcOrd="1" destOrd="0" parTransId="{608B5C9C-1E0A-4CB9-83E2-D9389C1149E2}" sibTransId="{E8ECDE7B-0DE7-44FB-BD84-7ED803B269E2}"/>
    <dgm:cxn modelId="{2DF02187-82CC-4E7B-8D7F-4D45A8602F8A}" type="presOf" srcId="{56E0E45D-9F40-481D-AE4D-165B605299A4}" destId="{2EBA2B8E-A6D3-4D26-A976-720C3CE99715}" srcOrd="0" destOrd="0" presId="urn:microsoft.com/office/officeart/2005/8/layout/chevron1"/>
    <dgm:cxn modelId="{3C92ABEF-C39F-4836-BF9A-5C872D902BE1}" srcId="{1BA6A5D1-7412-41C0-8053-7375C2A827D3}" destId="{4BE0E9B0-F0D2-4D13-9911-1E0F4B64773F}" srcOrd="2" destOrd="0" parTransId="{3220A16E-CBD6-4342-9B4F-8327640F43D6}" sibTransId="{E3D6A98B-832E-4A6F-9459-0730647D9831}"/>
    <dgm:cxn modelId="{ACCAEDF7-F7F6-46FB-A567-4ED00858B851}" srcId="{1BA6A5D1-7412-41C0-8053-7375C2A827D3}" destId="{9521F132-4117-4554-9110-6DB8B030046F}" srcOrd="0" destOrd="0" parTransId="{9B656AA5-200C-4CA3-96A2-9B76BC65837D}" sibTransId="{30E4B59E-1681-45D3-AF65-BB4A8B065D88}"/>
    <dgm:cxn modelId="{30D52A1E-90C0-4043-9FD3-63C50CD2B377}" type="presParOf" srcId="{885C562D-01E3-449D-B6A6-2000EB74F205}" destId="{BF39498B-CC6B-4F60-8F1E-269E8001BBF0}" srcOrd="0" destOrd="0" presId="urn:microsoft.com/office/officeart/2005/8/layout/chevron1"/>
    <dgm:cxn modelId="{DE86C2E5-972B-4A63-8012-2D5EF565D4E6}" type="presParOf" srcId="{885C562D-01E3-449D-B6A6-2000EB74F205}" destId="{BD4801AA-F3A4-4AD7-8B3A-EDDB7530D4A4}" srcOrd="1" destOrd="0" presId="urn:microsoft.com/office/officeart/2005/8/layout/chevron1"/>
    <dgm:cxn modelId="{5BCCD457-0085-4252-9424-EA86BEA0BDA8}" type="presParOf" srcId="{885C562D-01E3-449D-B6A6-2000EB74F205}" destId="{2EBA2B8E-A6D3-4D26-A976-720C3CE99715}" srcOrd="2" destOrd="0" presId="urn:microsoft.com/office/officeart/2005/8/layout/chevron1"/>
    <dgm:cxn modelId="{236B145A-F429-4A58-AE46-515042A15E8E}" type="presParOf" srcId="{885C562D-01E3-449D-B6A6-2000EB74F205}" destId="{DDE03C29-988A-47A8-BE5D-74B1C869EE87}" srcOrd="3" destOrd="0" presId="urn:microsoft.com/office/officeart/2005/8/layout/chevron1"/>
    <dgm:cxn modelId="{980A91CE-0761-4FBD-A164-2763BE4A0E51}" type="presParOf" srcId="{885C562D-01E3-449D-B6A6-2000EB74F205}" destId="{11428757-9EAF-4FF3-9E5A-7AF910385C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A6A5D1-7412-41C0-8053-7375C2A827D3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9521F132-4117-4554-9110-6DB8B030046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학적</a:t>
          </a:r>
          <a:r>
            <a:rPr lang="en-US" altLang="ko-KR" sz="1050" b="1" dirty="0"/>
            <a:t>_</a:t>
          </a:r>
          <a:r>
            <a:rPr lang="ko-KR" altLang="en-US" sz="1050" b="1" dirty="0"/>
            <a:t>전공 및 트랙신청</a:t>
          </a:r>
        </a:p>
      </dgm:t>
    </dgm:pt>
    <dgm:pt modelId="{9B656AA5-200C-4CA3-96A2-9B76BC65837D}" type="par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30E4B59E-1681-45D3-AF65-BB4A8B065D88}" type="sib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56E0E45D-9F40-481D-AE4D-165B605299A4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>
              <a:solidFill>
                <a:schemeClr val="bg1"/>
              </a:solidFill>
            </a:rPr>
            <a:t>전공신청</a:t>
          </a:r>
          <a:r>
            <a:rPr lang="en-US" altLang="ko-KR" sz="1050" b="1" dirty="0">
              <a:solidFill>
                <a:schemeClr val="bg1"/>
              </a:solidFill>
            </a:rPr>
            <a:t>(</a:t>
          </a:r>
          <a:r>
            <a:rPr lang="ko-KR" altLang="en-US" sz="1050" b="1" dirty="0">
              <a:solidFill>
                <a:schemeClr val="bg1"/>
              </a:solidFill>
            </a:rPr>
            <a:t>자유전공학부</a:t>
          </a:r>
          <a:r>
            <a:rPr lang="en-US" altLang="ko-KR" sz="1050" b="1" dirty="0">
              <a:solidFill>
                <a:schemeClr val="bg1"/>
              </a:solidFill>
            </a:rPr>
            <a:t>)</a:t>
          </a:r>
          <a:endParaRPr lang="ko-KR" altLang="en-US" sz="1050" dirty="0">
            <a:solidFill>
              <a:srgbClr val="050EBB"/>
            </a:solidFill>
          </a:endParaRPr>
        </a:p>
      </dgm:t>
    </dgm:pt>
    <dgm:pt modelId="{608B5C9C-1E0A-4CB9-83E2-D9389C1149E2}" type="par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E8ECDE7B-0DE7-44FB-BD84-7ED803B269E2}" type="sib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4BE0E9B0-F0D2-4D13-9911-1E0F4B64773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트랙신청</a:t>
          </a:r>
          <a:r>
            <a:rPr lang="en-US" altLang="ko-KR" sz="1050" b="1" dirty="0"/>
            <a:t>(</a:t>
          </a:r>
          <a:r>
            <a:rPr lang="ko-KR" altLang="en-US" sz="1050" b="1" dirty="0"/>
            <a:t>전체학과</a:t>
          </a:r>
          <a:r>
            <a:rPr lang="en-US" altLang="ko-KR" sz="1050" b="1" dirty="0"/>
            <a:t>)</a:t>
          </a:r>
        </a:p>
        <a:p>
          <a:pPr latinLnBrk="1">
            <a:lnSpc>
              <a:spcPct val="100000"/>
            </a:lnSpc>
            <a:spcAft>
              <a:spcPts val="0"/>
            </a:spcAft>
          </a:pPr>
          <a:r>
            <a:rPr lang="en-US" altLang="ko-KR" sz="1050" b="1" dirty="0"/>
            <a:t>(</a:t>
          </a:r>
          <a:r>
            <a:rPr lang="ko-KR" altLang="en-US" sz="1050" b="1" dirty="0" err="1"/>
            <a:t>심화형</a:t>
          </a:r>
          <a:r>
            <a:rPr lang="en-US" altLang="ko-KR" sz="1050" b="1" dirty="0"/>
            <a:t>,</a:t>
          </a:r>
          <a:r>
            <a:rPr lang="ko-KR" altLang="en-US" sz="1050" b="1" dirty="0"/>
            <a:t>복합형</a:t>
          </a:r>
          <a:r>
            <a:rPr lang="en-US" altLang="ko-KR" sz="1050" b="1" dirty="0"/>
            <a:t>,</a:t>
          </a:r>
          <a:r>
            <a:rPr lang="ko-KR" altLang="en-US" sz="1050" b="1" dirty="0" err="1"/>
            <a:t>융합형</a:t>
          </a:r>
          <a:r>
            <a:rPr lang="ko-KR" altLang="en-US" sz="1050" b="1" dirty="0"/>
            <a:t> 중 </a:t>
          </a:r>
          <a:r>
            <a:rPr lang="ko-KR" altLang="en-US" sz="1050" b="1" dirty="0" err="1"/>
            <a:t>택</a:t>
          </a:r>
          <a:r>
            <a:rPr lang="en-US" altLang="ko-KR" sz="1050" b="1" dirty="0"/>
            <a:t>1)</a:t>
          </a:r>
          <a:endParaRPr lang="ko-KR" altLang="en-US" sz="1050" b="1" dirty="0"/>
        </a:p>
      </dgm:t>
    </dgm:pt>
    <dgm:pt modelId="{3220A16E-CBD6-4342-9B4F-8327640F43D6}" type="par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E3D6A98B-832E-4A6F-9459-0730647D9831}" type="sib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885C562D-01E3-449D-B6A6-2000EB74F205}" type="pres">
      <dgm:prSet presAssocID="{1BA6A5D1-7412-41C0-8053-7375C2A827D3}" presName="Name0" presStyleCnt="0">
        <dgm:presLayoutVars>
          <dgm:dir/>
          <dgm:animLvl val="lvl"/>
          <dgm:resizeHandles val="exact"/>
        </dgm:presLayoutVars>
      </dgm:prSet>
      <dgm:spPr/>
    </dgm:pt>
    <dgm:pt modelId="{BF39498B-CC6B-4F60-8F1E-269E8001BBF0}" type="pres">
      <dgm:prSet presAssocID="{9521F132-4117-4554-9110-6DB8B03004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4801AA-F3A4-4AD7-8B3A-EDDB7530D4A4}" type="pres">
      <dgm:prSet presAssocID="{30E4B59E-1681-45D3-AF65-BB4A8B065D88}" presName="parTxOnlySpace" presStyleCnt="0"/>
      <dgm:spPr/>
    </dgm:pt>
    <dgm:pt modelId="{2EBA2B8E-A6D3-4D26-A976-720C3CE99715}" type="pres">
      <dgm:prSet presAssocID="{56E0E45D-9F40-481D-AE4D-165B605299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E03C29-988A-47A8-BE5D-74B1C869EE87}" type="pres">
      <dgm:prSet presAssocID="{E8ECDE7B-0DE7-44FB-BD84-7ED803B269E2}" presName="parTxOnlySpace" presStyleCnt="0"/>
      <dgm:spPr/>
    </dgm:pt>
    <dgm:pt modelId="{11428757-9EAF-4FF3-9E5A-7AF910385CDC}" type="pres">
      <dgm:prSet presAssocID="{4BE0E9B0-F0D2-4D13-9911-1E0F4B64773F}" presName="parTxOnly" presStyleLbl="node1" presStyleIdx="2" presStyleCnt="3" custLinFactNeighborX="8178">
        <dgm:presLayoutVars>
          <dgm:chMax val="0"/>
          <dgm:chPref val="0"/>
          <dgm:bulletEnabled val="1"/>
        </dgm:presLayoutVars>
      </dgm:prSet>
      <dgm:spPr/>
    </dgm:pt>
  </dgm:ptLst>
  <dgm:cxnLst>
    <dgm:cxn modelId="{51EE6708-D9AC-4D0C-8D04-FDCA86EBEC00}" type="presOf" srcId="{9521F132-4117-4554-9110-6DB8B030046F}" destId="{BF39498B-CC6B-4F60-8F1E-269E8001BBF0}" srcOrd="0" destOrd="0" presId="urn:microsoft.com/office/officeart/2005/8/layout/chevron1"/>
    <dgm:cxn modelId="{ECDB7C1E-6F8B-47DA-BEA7-4EABB795FDA0}" type="presOf" srcId="{1BA6A5D1-7412-41C0-8053-7375C2A827D3}" destId="{885C562D-01E3-449D-B6A6-2000EB74F205}" srcOrd="0" destOrd="0" presId="urn:microsoft.com/office/officeart/2005/8/layout/chevron1"/>
    <dgm:cxn modelId="{2A39F753-A129-4DA3-A7C9-0D91C029BF93}" type="presOf" srcId="{4BE0E9B0-F0D2-4D13-9911-1E0F4B64773F}" destId="{11428757-9EAF-4FF3-9E5A-7AF910385CDC}" srcOrd="0" destOrd="0" presId="urn:microsoft.com/office/officeart/2005/8/layout/chevron1"/>
    <dgm:cxn modelId="{2EB7637E-793E-4D02-866E-037BE4C76D10}" srcId="{1BA6A5D1-7412-41C0-8053-7375C2A827D3}" destId="{56E0E45D-9F40-481D-AE4D-165B605299A4}" srcOrd="1" destOrd="0" parTransId="{608B5C9C-1E0A-4CB9-83E2-D9389C1149E2}" sibTransId="{E8ECDE7B-0DE7-44FB-BD84-7ED803B269E2}"/>
    <dgm:cxn modelId="{2DF02187-82CC-4E7B-8D7F-4D45A8602F8A}" type="presOf" srcId="{56E0E45D-9F40-481D-AE4D-165B605299A4}" destId="{2EBA2B8E-A6D3-4D26-A976-720C3CE99715}" srcOrd="0" destOrd="0" presId="urn:microsoft.com/office/officeart/2005/8/layout/chevron1"/>
    <dgm:cxn modelId="{3C92ABEF-C39F-4836-BF9A-5C872D902BE1}" srcId="{1BA6A5D1-7412-41C0-8053-7375C2A827D3}" destId="{4BE0E9B0-F0D2-4D13-9911-1E0F4B64773F}" srcOrd="2" destOrd="0" parTransId="{3220A16E-CBD6-4342-9B4F-8327640F43D6}" sibTransId="{E3D6A98B-832E-4A6F-9459-0730647D9831}"/>
    <dgm:cxn modelId="{ACCAEDF7-F7F6-46FB-A567-4ED00858B851}" srcId="{1BA6A5D1-7412-41C0-8053-7375C2A827D3}" destId="{9521F132-4117-4554-9110-6DB8B030046F}" srcOrd="0" destOrd="0" parTransId="{9B656AA5-200C-4CA3-96A2-9B76BC65837D}" sibTransId="{30E4B59E-1681-45D3-AF65-BB4A8B065D88}"/>
    <dgm:cxn modelId="{30D52A1E-90C0-4043-9FD3-63C50CD2B377}" type="presParOf" srcId="{885C562D-01E3-449D-B6A6-2000EB74F205}" destId="{BF39498B-CC6B-4F60-8F1E-269E8001BBF0}" srcOrd="0" destOrd="0" presId="urn:microsoft.com/office/officeart/2005/8/layout/chevron1"/>
    <dgm:cxn modelId="{DE86C2E5-972B-4A63-8012-2D5EF565D4E6}" type="presParOf" srcId="{885C562D-01E3-449D-B6A6-2000EB74F205}" destId="{BD4801AA-F3A4-4AD7-8B3A-EDDB7530D4A4}" srcOrd="1" destOrd="0" presId="urn:microsoft.com/office/officeart/2005/8/layout/chevron1"/>
    <dgm:cxn modelId="{5BCCD457-0085-4252-9424-EA86BEA0BDA8}" type="presParOf" srcId="{885C562D-01E3-449D-B6A6-2000EB74F205}" destId="{2EBA2B8E-A6D3-4D26-A976-720C3CE99715}" srcOrd="2" destOrd="0" presId="urn:microsoft.com/office/officeart/2005/8/layout/chevron1"/>
    <dgm:cxn modelId="{236B145A-F429-4A58-AE46-515042A15E8E}" type="presParOf" srcId="{885C562D-01E3-449D-B6A6-2000EB74F205}" destId="{DDE03C29-988A-47A8-BE5D-74B1C869EE87}" srcOrd="3" destOrd="0" presId="urn:microsoft.com/office/officeart/2005/8/layout/chevron1"/>
    <dgm:cxn modelId="{980A91CE-0761-4FBD-A164-2763BE4A0E51}" type="presParOf" srcId="{885C562D-01E3-449D-B6A6-2000EB74F205}" destId="{11428757-9EAF-4FF3-9E5A-7AF910385C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A6A5D1-7412-41C0-8053-7375C2A827D3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9521F132-4117-4554-9110-6DB8B030046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학적</a:t>
          </a:r>
          <a:r>
            <a:rPr lang="en-US" altLang="ko-KR" sz="1050" b="1" dirty="0"/>
            <a:t>_</a:t>
          </a:r>
          <a:r>
            <a:rPr lang="ko-KR" altLang="en-US" sz="1050" b="1" dirty="0"/>
            <a:t>전공 및 트랙신청</a:t>
          </a:r>
        </a:p>
      </dgm:t>
    </dgm:pt>
    <dgm:pt modelId="{9B656AA5-200C-4CA3-96A2-9B76BC65837D}" type="par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30E4B59E-1681-45D3-AF65-BB4A8B065D88}" type="sib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56E0E45D-9F40-481D-AE4D-165B605299A4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>
              <a:solidFill>
                <a:schemeClr val="bg1"/>
              </a:solidFill>
            </a:rPr>
            <a:t>전공신청</a:t>
          </a:r>
          <a:r>
            <a:rPr lang="en-US" altLang="ko-KR" sz="1050" b="1" dirty="0">
              <a:solidFill>
                <a:schemeClr val="bg1"/>
              </a:solidFill>
            </a:rPr>
            <a:t>(</a:t>
          </a:r>
          <a:r>
            <a:rPr lang="ko-KR" altLang="en-US" sz="1050" b="1" dirty="0">
              <a:solidFill>
                <a:schemeClr val="bg1"/>
              </a:solidFill>
            </a:rPr>
            <a:t>자유전공학부</a:t>
          </a:r>
          <a:r>
            <a:rPr lang="en-US" altLang="ko-KR" sz="1050" b="1" dirty="0">
              <a:solidFill>
                <a:schemeClr val="bg1"/>
              </a:solidFill>
            </a:rPr>
            <a:t>)</a:t>
          </a:r>
          <a:endParaRPr lang="ko-KR" altLang="en-US" sz="1050" dirty="0">
            <a:solidFill>
              <a:srgbClr val="050EBB"/>
            </a:solidFill>
          </a:endParaRPr>
        </a:p>
      </dgm:t>
    </dgm:pt>
    <dgm:pt modelId="{608B5C9C-1E0A-4CB9-83E2-D9389C1149E2}" type="par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E8ECDE7B-0DE7-44FB-BD84-7ED803B269E2}" type="sib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4BE0E9B0-F0D2-4D13-9911-1E0F4B64773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트랙신청</a:t>
          </a:r>
          <a:r>
            <a:rPr lang="en-US" altLang="ko-KR" sz="1050" b="1" dirty="0"/>
            <a:t>(</a:t>
          </a:r>
          <a:r>
            <a:rPr lang="ko-KR" altLang="en-US" sz="1050" b="1" dirty="0"/>
            <a:t>전체학과</a:t>
          </a:r>
          <a:r>
            <a:rPr lang="en-US" altLang="ko-KR" sz="1050" b="1" dirty="0"/>
            <a:t>)</a:t>
          </a:r>
        </a:p>
        <a:p>
          <a:pPr latinLnBrk="1">
            <a:lnSpc>
              <a:spcPct val="100000"/>
            </a:lnSpc>
            <a:spcAft>
              <a:spcPts val="0"/>
            </a:spcAft>
          </a:pPr>
          <a:r>
            <a:rPr lang="en-US" altLang="ko-KR" sz="1050" b="1" dirty="0"/>
            <a:t>(</a:t>
          </a:r>
          <a:r>
            <a:rPr lang="ko-KR" altLang="en-US" sz="1050" b="1" dirty="0" err="1"/>
            <a:t>심화형</a:t>
          </a:r>
          <a:r>
            <a:rPr lang="en-US" altLang="ko-KR" sz="1050" b="1" dirty="0"/>
            <a:t>,</a:t>
          </a:r>
          <a:r>
            <a:rPr lang="ko-KR" altLang="en-US" sz="1050" b="1" dirty="0"/>
            <a:t>복합형</a:t>
          </a:r>
          <a:r>
            <a:rPr lang="en-US" altLang="ko-KR" sz="1050" b="1" dirty="0"/>
            <a:t>,</a:t>
          </a:r>
          <a:r>
            <a:rPr lang="ko-KR" altLang="en-US" sz="1050" b="1" dirty="0" err="1"/>
            <a:t>융합형</a:t>
          </a:r>
          <a:r>
            <a:rPr lang="ko-KR" altLang="en-US" sz="1050" b="1" dirty="0"/>
            <a:t> 중 </a:t>
          </a:r>
          <a:r>
            <a:rPr lang="ko-KR" altLang="en-US" sz="1050" b="1" dirty="0" err="1"/>
            <a:t>택</a:t>
          </a:r>
          <a:r>
            <a:rPr lang="en-US" altLang="ko-KR" sz="1050" b="1" dirty="0"/>
            <a:t>1)</a:t>
          </a:r>
          <a:endParaRPr lang="ko-KR" altLang="en-US" sz="1050" b="1" dirty="0"/>
        </a:p>
      </dgm:t>
    </dgm:pt>
    <dgm:pt modelId="{3220A16E-CBD6-4342-9B4F-8327640F43D6}" type="par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E3D6A98B-832E-4A6F-9459-0730647D9831}" type="sib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885C562D-01E3-449D-B6A6-2000EB74F205}" type="pres">
      <dgm:prSet presAssocID="{1BA6A5D1-7412-41C0-8053-7375C2A827D3}" presName="Name0" presStyleCnt="0">
        <dgm:presLayoutVars>
          <dgm:dir/>
          <dgm:animLvl val="lvl"/>
          <dgm:resizeHandles val="exact"/>
        </dgm:presLayoutVars>
      </dgm:prSet>
      <dgm:spPr/>
    </dgm:pt>
    <dgm:pt modelId="{BF39498B-CC6B-4F60-8F1E-269E8001BBF0}" type="pres">
      <dgm:prSet presAssocID="{9521F132-4117-4554-9110-6DB8B03004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4801AA-F3A4-4AD7-8B3A-EDDB7530D4A4}" type="pres">
      <dgm:prSet presAssocID="{30E4B59E-1681-45D3-AF65-BB4A8B065D88}" presName="parTxOnlySpace" presStyleCnt="0"/>
      <dgm:spPr/>
    </dgm:pt>
    <dgm:pt modelId="{2EBA2B8E-A6D3-4D26-A976-720C3CE99715}" type="pres">
      <dgm:prSet presAssocID="{56E0E45D-9F40-481D-AE4D-165B605299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E03C29-988A-47A8-BE5D-74B1C869EE87}" type="pres">
      <dgm:prSet presAssocID="{E8ECDE7B-0DE7-44FB-BD84-7ED803B269E2}" presName="parTxOnlySpace" presStyleCnt="0"/>
      <dgm:spPr/>
    </dgm:pt>
    <dgm:pt modelId="{11428757-9EAF-4FF3-9E5A-7AF910385CDC}" type="pres">
      <dgm:prSet presAssocID="{4BE0E9B0-F0D2-4D13-9911-1E0F4B64773F}" presName="parTxOnly" presStyleLbl="node1" presStyleIdx="2" presStyleCnt="3" custLinFactNeighborX="8178">
        <dgm:presLayoutVars>
          <dgm:chMax val="0"/>
          <dgm:chPref val="0"/>
          <dgm:bulletEnabled val="1"/>
        </dgm:presLayoutVars>
      </dgm:prSet>
      <dgm:spPr/>
    </dgm:pt>
  </dgm:ptLst>
  <dgm:cxnLst>
    <dgm:cxn modelId="{51EE6708-D9AC-4D0C-8D04-FDCA86EBEC00}" type="presOf" srcId="{9521F132-4117-4554-9110-6DB8B030046F}" destId="{BF39498B-CC6B-4F60-8F1E-269E8001BBF0}" srcOrd="0" destOrd="0" presId="urn:microsoft.com/office/officeart/2005/8/layout/chevron1"/>
    <dgm:cxn modelId="{ECDB7C1E-6F8B-47DA-BEA7-4EABB795FDA0}" type="presOf" srcId="{1BA6A5D1-7412-41C0-8053-7375C2A827D3}" destId="{885C562D-01E3-449D-B6A6-2000EB74F205}" srcOrd="0" destOrd="0" presId="urn:microsoft.com/office/officeart/2005/8/layout/chevron1"/>
    <dgm:cxn modelId="{2A39F753-A129-4DA3-A7C9-0D91C029BF93}" type="presOf" srcId="{4BE0E9B0-F0D2-4D13-9911-1E0F4B64773F}" destId="{11428757-9EAF-4FF3-9E5A-7AF910385CDC}" srcOrd="0" destOrd="0" presId="urn:microsoft.com/office/officeart/2005/8/layout/chevron1"/>
    <dgm:cxn modelId="{2EB7637E-793E-4D02-866E-037BE4C76D10}" srcId="{1BA6A5D1-7412-41C0-8053-7375C2A827D3}" destId="{56E0E45D-9F40-481D-AE4D-165B605299A4}" srcOrd="1" destOrd="0" parTransId="{608B5C9C-1E0A-4CB9-83E2-D9389C1149E2}" sibTransId="{E8ECDE7B-0DE7-44FB-BD84-7ED803B269E2}"/>
    <dgm:cxn modelId="{2DF02187-82CC-4E7B-8D7F-4D45A8602F8A}" type="presOf" srcId="{56E0E45D-9F40-481D-AE4D-165B605299A4}" destId="{2EBA2B8E-A6D3-4D26-A976-720C3CE99715}" srcOrd="0" destOrd="0" presId="urn:microsoft.com/office/officeart/2005/8/layout/chevron1"/>
    <dgm:cxn modelId="{3C92ABEF-C39F-4836-BF9A-5C872D902BE1}" srcId="{1BA6A5D1-7412-41C0-8053-7375C2A827D3}" destId="{4BE0E9B0-F0D2-4D13-9911-1E0F4B64773F}" srcOrd="2" destOrd="0" parTransId="{3220A16E-CBD6-4342-9B4F-8327640F43D6}" sibTransId="{E3D6A98B-832E-4A6F-9459-0730647D9831}"/>
    <dgm:cxn modelId="{ACCAEDF7-F7F6-46FB-A567-4ED00858B851}" srcId="{1BA6A5D1-7412-41C0-8053-7375C2A827D3}" destId="{9521F132-4117-4554-9110-6DB8B030046F}" srcOrd="0" destOrd="0" parTransId="{9B656AA5-200C-4CA3-96A2-9B76BC65837D}" sibTransId="{30E4B59E-1681-45D3-AF65-BB4A8B065D88}"/>
    <dgm:cxn modelId="{30D52A1E-90C0-4043-9FD3-63C50CD2B377}" type="presParOf" srcId="{885C562D-01E3-449D-B6A6-2000EB74F205}" destId="{BF39498B-CC6B-4F60-8F1E-269E8001BBF0}" srcOrd="0" destOrd="0" presId="urn:microsoft.com/office/officeart/2005/8/layout/chevron1"/>
    <dgm:cxn modelId="{DE86C2E5-972B-4A63-8012-2D5EF565D4E6}" type="presParOf" srcId="{885C562D-01E3-449D-B6A6-2000EB74F205}" destId="{BD4801AA-F3A4-4AD7-8B3A-EDDB7530D4A4}" srcOrd="1" destOrd="0" presId="urn:microsoft.com/office/officeart/2005/8/layout/chevron1"/>
    <dgm:cxn modelId="{5BCCD457-0085-4252-9424-EA86BEA0BDA8}" type="presParOf" srcId="{885C562D-01E3-449D-B6A6-2000EB74F205}" destId="{2EBA2B8E-A6D3-4D26-A976-720C3CE99715}" srcOrd="2" destOrd="0" presId="urn:microsoft.com/office/officeart/2005/8/layout/chevron1"/>
    <dgm:cxn modelId="{236B145A-F429-4A58-AE46-515042A15E8E}" type="presParOf" srcId="{885C562D-01E3-449D-B6A6-2000EB74F205}" destId="{DDE03C29-988A-47A8-BE5D-74B1C869EE87}" srcOrd="3" destOrd="0" presId="urn:microsoft.com/office/officeart/2005/8/layout/chevron1"/>
    <dgm:cxn modelId="{980A91CE-0761-4FBD-A164-2763BE4A0E51}" type="presParOf" srcId="{885C562D-01E3-449D-B6A6-2000EB74F205}" destId="{11428757-9EAF-4FF3-9E5A-7AF910385C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A6A5D1-7412-41C0-8053-7375C2A827D3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9521F132-4117-4554-9110-6DB8B030046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학적</a:t>
          </a:r>
          <a:r>
            <a:rPr lang="en-US" altLang="ko-KR" sz="1050" b="1" dirty="0"/>
            <a:t>_</a:t>
          </a:r>
          <a:r>
            <a:rPr lang="ko-KR" altLang="en-US" sz="1050" b="1" dirty="0"/>
            <a:t>전공 및 트랙신청</a:t>
          </a:r>
        </a:p>
      </dgm:t>
    </dgm:pt>
    <dgm:pt modelId="{9B656AA5-200C-4CA3-96A2-9B76BC65837D}" type="par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30E4B59E-1681-45D3-AF65-BB4A8B065D88}" type="sib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56E0E45D-9F40-481D-AE4D-165B605299A4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>
              <a:solidFill>
                <a:schemeClr val="bg1"/>
              </a:solidFill>
            </a:rPr>
            <a:t>전공신청</a:t>
          </a:r>
          <a:r>
            <a:rPr lang="en-US" altLang="ko-KR" sz="1050" b="1" dirty="0">
              <a:solidFill>
                <a:schemeClr val="bg1"/>
              </a:solidFill>
            </a:rPr>
            <a:t>(</a:t>
          </a:r>
          <a:r>
            <a:rPr lang="ko-KR" altLang="en-US" sz="1050" b="1" dirty="0">
              <a:solidFill>
                <a:schemeClr val="bg1"/>
              </a:solidFill>
            </a:rPr>
            <a:t>자유전공학부</a:t>
          </a:r>
          <a:r>
            <a:rPr lang="en-US" altLang="ko-KR" sz="1050" b="1" dirty="0">
              <a:solidFill>
                <a:schemeClr val="bg1"/>
              </a:solidFill>
            </a:rPr>
            <a:t>)</a:t>
          </a:r>
          <a:endParaRPr lang="ko-KR" altLang="en-US" sz="1050" dirty="0">
            <a:solidFill>
              <a:srgbClr val="050EBB"/>
            </a:solidFill>
          </a:endParaRPr>
        </a:p>
      </dgm:t>
    </dgm:pt>
    <dgm:pt modelId="{608B5C9C-1E0A-4CB9-83E2-D9389C1149E2}" type="par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E8ECDE7B-0DE7-44FB-BD84-7ED803B269E2}" type="sib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4BE0E9B0-F0D2-4D13-9911-1E0F4B64773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트랙신청</a:t>
          </a:r>
          <a:r>
            <a:rPr lang="en-US" altLang="ko-KR" sz="1050" b="1" dirty="0"/>
            <a:t>(</a:t>
          </a:r>
          <a:r>
            <a:rPr lang="ko-KR" altLang="en-US" sz="1050" b="1" dirty="0"/>
            <a:t>전체학과</a:t>
          </a:r>
          <a:r>
            <a:rPr lang="en-US" altLang="ko-KR" sz="1050" b="1" dirty="0"/>
            <a:t>)</a:t>
          </a:r>
        </a:p>
        <a:p>
          <a:pPr latinLnBrk="1">
            <a:lnSpc>
              <a:spcPct val="100000"/>
            </a:lnSpc>
            <a:spcAft>
              <a:spcPts val="0"/>
            </a:spcAft>
          </a:pPr>
          <a:r>
            <a:rPr lang="en-US" altLang="ko-KR" sz="1050" b="1" dirty="0"/>
            <a:t>(</a:t>
          </a:r>
          <a:r>
            <a:rPr lang="ko-KR" altLang="en-US" sz="1050" b="1" dirty="0" err="1"/>
            <a:t>심화형</a:t>
          </a:r>
          <a:r>
            <a:rPr lang="en-US" altLang="ko-KR" sz="1050" b="1" dirty="0"/>
            <a:t>,</a:t>
          </a:r>
          <a:r>
            <a:rPr lang="ko-KR" altLang="en-US" sz="1050" b="1" dirty="0"/>
            <a:t>복합형</a:t>
          </a:r>
          <a:r>
            <a:rPr lang="en-US" altLang="ko-KR" sz="1050" b="1" dirty="0"/>
            <a:t>,</a:t>
          </a:r>
          <a:r>
            <a:rPr lang="ko-KR" altLang="en-US" sz="1050" b="1" dirty="0" err="1"/>
            <a:t>융합형</a:t>
          </a:r>
          <a:r>
            <a:rPr lang="ko-KR" altLang="en-US" sz="1050" b="1" dirty="0"/>
            <a:t> 중 </a:t>
          </a:r>
          <a:r>
            <a:rPr lang="ko-KR" altLang="en-US" sz="1050" b="1" dirty="0" err="1"/>
            <a:t>택</a:t>
          </a:r>
          <a:r>
            <a:rPr lang="en-US" altLang="ko-KR" sz="1050" b="1" dirty="0"/>
            <a:t>1)</a:t>
          </a:r>
          <a:endParaRPr lang="ko-KR" altLang="en-US" sz="1050" b="1" dirty="0"/>
        </a:p>
      </dgm:t>
    </dgm:pt>
    <dgm:pt modelId="{3220A16E-CBD6-4342-9B4F-8327640F43D6}" type="par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E3D6A98B-832E-4A6F-9459-0730647D9831}" type="sib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885C562D-01E3-449D-B6A6-2000EB74F205}" type="pres">
      <dgm:prSet presAssocID="{1BA6A5D1-7412-41C0-8053-7375C2A827D3}" presName="Name0" presStyleCnt="0">
        <dgm:presLayoutVars>
          <dgm:dir/>
          <dgm:animLvl val="lvl"/>
          <dgm:resizeHandles val="exact"/>
        </dgm:presLayoutVars>
      </dgm:prSet>
      <dgm:spPr/>
    </dgm:pt>
    <dgm:pt modelId="{BF39498B-CC6B-4F60-8F1E-269E8001BBF0}" type="pres">
      <dgm:prSet presAssocID="{9521F132-4117-4554-9110-6DB8B03004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4801AA-F3A4-4AD7-8B3A-EDDB7530D4A4}" type="pres">
      <dgm:prSet presAssocID="{30E4B59E-1681-45D3-AF65-BB4A8B065D88}" presName="parTxOnlySpace" presStyleCnt="0"/>
      <dgm:spPr/>
    </dgm:pt>
    <dgm:pt modelId="{2EBA2B8E-A6D3-4D26-A976-720C3CE99715}" type="pres">
      <dgm:prSet presAssocID="{56E0E45D-9F40-481D-AE4D-165B605299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E03C29-988A-47A8-BE5D-74B1C869EE87}" type="pres">
      <dgm:prSet presAssocID="{E8ECDE7B-0DE7-44FB-BD84-7ED803B269E2}" presName="parTxOnlySpace" presStyleCnt="0"/>
      <dgm:spPr/>
    </dgm:pt>
    <dgm:pt modelId="{11428757-9EAF-4FF3-9E5A-7AF910385CDC}" type="pres">
      <dgm:prSet presAssocID="{4BE0E9B0-F0D2-4D13-9911-1E0F4B64773F}" presName="parTxOnly" presStyleLbl="node1" presStyleIdx="2" presStyleCnt="3" custLinFactNeighborX="8178">
        <dgm:presLayoutVars>
          <dgm:chMax val="0"/>
          <dgm:chPref val="0"/>
          <dgm:bulletEnabled val="1"/>
        </dgm:presLayoutVars>
      </dgm:prSet>
      <dgm:spPr/>
    </dgm:pt>
  </dgm:ptLst>
  <dgm:cxnLst>
    <dgm:cxn modelId="{51EE6708-D9AC-4D0C-8D04-FDCA86EBEC00}" type="presOf" srcId="{9521F132-4117-4554-9110-6DB8B030046F}" destId="{BF39498B-CC6B-4F60-8F1E-269E8001BBF0}" srcOrd="0" destOrd="0" presId="urn:microsoft.com/office/officeart/2005/8/layout/chevron1"/>
    <dgm:cxn modelId="{ECDB7C1E-6F8B-47DA-BEA7-4EABB795FDA0}" type="presOf" srcId="{1BA6A5D1-7412-41C0-8053-7375C2A827D3}" destId="{885C562D-01E3-449D-B6A6-2000EB74F205}" srcOrd="0" destOrd="0" presId="urn:microsoft.com/office/officeart/2005/8/layout/chevron1"/>
    <dgm:cxn modelId="{2A39F753-A129-4DA3-A7C9-0D91C029BF93}" type="presOf" srcId="{4BE0E9B0-F0D2-4D13-9911-1E0F4B64773F}" destId="{11428757-9EAF-4FF3-9E5A-7AF910385CDC}" srcOrd="0" destOrd="0" presId="urn:microsoft.com/office/officeart/2005/8/layout/chevron1"/>
    <dgm:cxn modelId="{2EB7637E-793E-4D02-866E-037BE4C76D10}" srcId="{1BA6A5D1-7412-41C0-8053-7375C2A827D3}" destId="{56E0E45D-9F40-481D-AE4D-165B605299A4}" srcOrd="1" destOrd="0" parTransId="{608B5C9C-1E0A-4CB9-83E2-D9389C1149E2}" sibTransId="{E8ECDE7B-0DE7-44FB-BD84-7ED803B269E2}"/>
    <dgm:cxn modelId="{2DF02187-82CC-4E7B-8D7F-4D45A8602F8A}" type="presOf" srcId="{56E0E45D-9F40-481D-AE4D-165B605299A4}" destId="{2EBA2B8E-A6D3-4D26-A976-720C3CE99715}" srcOrd="0" destOrd="0" presId="urn:microsoft.com/office/officeart/2005/8/layout/chevron1"/>
    <dgm:cxn modelId="{3C92ABEF-C39F-4836-BF9A-5C872D902BE1}" srcId="{1BA6A5D1-7412-41C0-8053-7375C2A827D3}" destId="{4BE0E9B0-F0D2-4D13-9911-1E0F4B64773F}" srcOrd="2" destOrd="0" parTransId="{3220A16E-CBD6-4342-9B4F-8327640F43D6}" sibTransId="{E3D6A98B-832E-4A6F-9459-0730647D9831}"/>
    <dgm:cxn modelId="{ACCAEDF7-F7F6-46FB-A567-4ED00858B851}" srcId="{1BA6A5D1-7412-41C0-8053-7375C2A827D3}" destId="{9521F132-4117-4554-9110-6DB8B030046F}" srcOrd="0" destOrd="0" parTransId="{9B656AA5-200C-4CA3-96A2-9B76BC65837D}" sibTransId="{30E4B59E-1681-45D3-AF65-BB4A8B065D88}"/>
    <dgm:cxn modelId="{30D52A1E-90C0-4043-9FD3-63C50CD2B377}" type="presParOf" srcId="{885C562D-01E3-449D-B6A6-2000EB74F205}" destId="{BF39498B-CC6B-4F60-8F1E-269E8001BBF0}" srcOrd="0" destOrd="0" presId="urn:microsoft.com/office/officeart/2005/8/layout/chevron1"/>
    <dgm:cxn modelId="{DE86C2E5-972B-4A63-8012-2D5EF565D4E6}" type="presParOf" srcId="{885C562D-01E3-449D-B6A6-2000EB74F205}" destId="{BD4801AA-F3A4-4AD7-8B3A-EDDB7530D4A4}" srcOrd="1" destOrd="0" presId="urn:microsoft.com/office/officeart/2005/8/layout/chevron1"/>
    <dgm:cxn modelId="{5BCCD457-0085-4252-9424-EA86BEA0BDA8}" type="presParOf" srcId="{885C562D-01E3-449D-B6A6-2000EB74F205}" destId="{2EBA2B8E-A6D3-4D26-A976-720C3CE99715}" srcOrd="2" destOrd="0" presId="urn:microsoft.com/office/officeart/2005/8/layout/chevron1"/>
    <dgm:cxn modelId="{236B145A-F429-4A58-AE46-515042A15E8E}" type="presParOf" srcId="{885C562D-01E3-449D-B6A6-2000EB74F205}" destId="{DDE03C29-988A-47A8-BE5D-74B1C869EE87}" srcOrd="3" destOrd="0" presId="urn:microsoft.com/office/officeart/2005/8/layout/chevron1"/>
    <dgm:cxn modelId="{980A91CE-0761-4FBD-A164-2763BE4A0E51}" type="presParOf" srcId="{885C562D-01E3-449D-B6A6-2000EB74F205}" destId="{11428757-9EAF-4FF3-9E5A-7AF910385C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A6A5D1-7412-41C0-8053-7375C2A827D3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9521F132-4117-4554-9110-6DB8B030046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학적</a:t>
          </a:r>
          <a:r>
            <a:rPr lang="en-US" altLang="ko-KR" sz="1050" b="1" dirty="0"/>
            <a:t>_</a:t>
          </a:r>
          <a:r>
            <a:rPr lang="ko-KR" altLang="en-US" sz="1050" b="1" dirty="0"/>
            <a:t>전공 및 트랙신청</a:t>
          </a:r>
        </a:p>
      </dgm:t>
    </dgm:pt>
    <dgm:pt modelId="{9B656AA5-200C-4CA3-96A2-9B76BC65837D}" type="par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30E4B59E-1681-45D3-AF65-BB4A8B065D88}" type="sibTrans" cxnId="{ACCAEDF7-F7F6-46FB-A567-4ED00858B851}">
      <dgm:prSet/>
      <dgm:spPr/>
      <dgm:t>
        <a:bodyPr/>
        <a:lstStyle/>
        <a:p>
          <a:pPr latinLnBrk="1"/>
          <a:endParaRPr lang="ko-KR" altLang="en-US"/>
        </a:p>
      </dgm:t>
    </dgm:pt>
    <dgm:pt modelId="{56E0E45D-9F40-481D-AE4D-165B605299A4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>
              <a:solidFill>
                <a:schemeClr val="bg1"/>
              </a:solidFill>
            </a:rPr>
            <a:t>전공신청</a:t>
          </a:r>
          <a:r>
            <a:rPr lang="en-US" altLang="ko-KR" sz="1050" b="1" dirty="0">
              <a:solidFill>
                <a:schemeClr val="bg1"/>
              </a:solidFill>
            </a:rPr>
            <a:t>(</a:t>
          </a:r>
          <a:r>
            <a:rPr lang="ko-KR" altLang="en-US" sz="1050" b="1" dirty="0">
              <a:solidFill>
                <a:schemeClr val="bg1"/>
              </a:solidFill>
            </a:rPr>
            <a:t>자유전공학부</a:t>
          </a:r>
          <a:r>
            <a:rPr lang="en-US" altLang="ko-KR" sz="1050" b="1" dirty="0">
              <a:solidFill>
                <a:schemeClr val="bg1"/>
              </a:solidFill>
            </a:rPr>
            <a:t>)</a:t>
          </a:r>
          <a:endParaRPr lang="ko-KR" altLang="en-US" sz="1050" dirty="0">
            <a:solidFill>
              <a:srgbClr val="050EBB"/>
            </a:solidFill>
          </a:endParaRPr>
        </a:p>
      </dgm:t>
    </dgm:pt>
    <dgm:pt modelId="{608B5C9C-1E0A-4CB9-83E2-D9389C1149E2}" type="par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E8ECDE7B-0DE7-44FB-BD84-7ED803B269E2}" type="sibTrans" cxnId="{2EB7637E-793E-4D02-866E-037BE4C76D10}">
      <dgm:prSet/>
      <dgm:spPr/>
      <dgm:t>
        <a:bodyPr/>
        <a:lstStyle/>
        <a:p>
          <a:pPr latinLnBrk="1"/>
          <a:endParaRPr lang="ko-KR" altLang="en-US"/>
        </a:p>
      </dgm:t>
    </dgm:pt>
    <dgm:pt modelId="{4BE0E9B0-F0D2-4D13-9911-1E0F4B64773F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ko-KR" altLang="en-US" sz="1050" b="1" dirty="0"/>
            <a:t>트랙신청</a:t>
          </a:r>
          <a:r>
            <a:rPr lang="en-US" altLang="ko-KR" sz="1050" b="1" dirty="0"/>
            <a:t>(</a:t>
          </a:r>
          <a:r>
            <a:rPr lang="ko-KR" altLang="en-US" sz="1050" b="1" dirty="0"/>
            <a:t>전체학과</a:t>
          </a:r>
          <a:r>
            <a:rPr lang="en-US" altLang="ko-KR" sz="1050" b="1" dirty="0"/>
            <a:t>)</a:t>
          </a:r>
        </a:p>
        <a:p>
          <a:pPr latinLnBrk="1">
            <a:lnSpc>
              <a:spcPct val="100000"/>
            </a:lnSpc>
            <a:spcAft>
              <a:spcPts val="0"/>
            </a:spcAft>
          </a:pPr>
          <a:r>
            <a:rPr lang="en-US" altLang="ko-KR" sz="1050" b="1" dirty="0"/>
            <a:t>(</a:t>
          </a:r>
          <a:r>
            <a:rPr lang="ko-KR" altLang="en-US" sz="1050" b="1" dirty="0" err="1"/>
            <a:t>심화형</a:t>
          </a:r>
          <a:r>
            <a:rPr lang="en-US" altLang="ko-KR" sz="1050" b="1" dirty="0"/>
            <a:t>,</a:t>
          </a:r>
          <a:r>
            <a:rPr lang="ko-KR" altLang="en-US" sz="1050" b="1" dirty="0"/>
            <a:t>복합형</a:t>
          </a:r>
          <a:r>
            <a:rPr lang="en-US" altLang="ko-KR" sz="1050" b="1" dirty="0"/>
            <a:t>,</a:t>
          </a:r>
          <a:r>
            <a:rPr lang="ko-KR" altLang="en-US" sz="1050" b="1" dirty="0" err="1"/>
            <a:t>융합형</a:t>
          </a:r>
          <a:r>
            <a:rPr lang="ko-KR" altLang="en-US" sz="1050" b="1" dirty="0"/>
            <a:t> 중 </a:t>
          </a:r>
          <a:r>
            <a:rPr lang="ko-KR" altLang="en-US" sz="1050" b="1" dirty="0" err="1"/>
            <a:t>택</a:t>
          </a:r>
          <a:r>
            <a:rPr lang="en-US" altLang="ko-KR" sz="1050" b="1" dirty="0"/>
            <a:t>1)</a:t>
          </a:r>
          <a:endParaRPr lang="ko-KR" altLang="en-US" sz="1050" b="1" dirty="0"/>
        </a:p>
      </dgm:t>
    </dgm:pt>
    <dgm:pt modelId="{3220A16E-CBD6-4342-9B4F-8327640F43D6}" type="par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E3D6A98B-832E-4A6F-9459-0730647D9831}" type="sibTrans" cxnId="{3C92ABEF-C39F-4836-BF9A-5C872D902BE1}">
      <dgm:prSet/>
      <dgm:spPr/>
      <dgm:t>
        <a:bodyPr/>
        <a:lstStyle/>
        <a:p>
          <a:pPr latinLnBrk="1"/>
          <a:endParaRPr lang="ko-KR" altLang="en-US"/>
        </a:p>
      </dgm:t>
    </dgm:pt>
    <dgm:pt modelId="{885C562D-01E3-449D-B6A6-2000EB74F205}" type="pres">
      <dgm:prSet presAssocID="{1BA6A5D1-7412-41C0-8053-7375C2A827D3}" presName="Name0" presStyleCnt="0">
        <dgm:presLayoutVars>
          <dgm:dir/>
          <dgm:animLvl val="lvl"/>
          <dgm:resizeHandles val="exact"/>
        </dgm:presLayoutVars>
      </dgm:prSet>
      <dgm:spPr/>
    </dgm:pt>
    <dgm:pt modelId="{BF39498B-CC6B-4F60-8F1E-269E8001BBF0}" type="pres">
      <dgm:prSet presAssocID="{9521F132-4117-4554-9110-6DB8B03004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4801AA-F3A4-4AD7-8B3A-EDDB7530D4A4}" type="pres">
      <dgm:prSet presAssocID="{30E4B59E-1681-45D3-AF65-BB4A8B065D88}" presName="parTxOnlySpace" presStyleCnt="0"/>
      <dgm:spPr/>
    </dgm:pt>
    <dgm:pt modelId="{2EBA2B8E-A6D3-4D26-A976-720C3CE99715}" type="pres">
      <dgm:prSet presAssocID="{56E0E45D-9F40-481D-AE4D-165B605299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E03C29-988A-47A8-BE5D-74B1C869EE87}" type="pres">
      <dgm:prSet presAssocID="{E8ECDE7B-0DE7-44FB-BD84-7ED803B269E2}" presName="parTxOnlySpace" presStyleCnt="0"/>
      <dgm:spPr/>
    </dgm:pt>
    <dgm:pt modelId="{11428757-9EAF-4FF3-9E5A-7AF910385CDC}" type="pres">
      <dgm:prSet presAssocID="{4BE0E9B0-F0D2-4D13-9911-1E0F4B64773F}" presName="parTxOnly" presStyleLbl="node1" presStyleIdx="2" presStyleCnt="3" custLinFactNeighborX="8178">
        <dgm:presLayoutVars>
          <dgm:chMax val="0"/>
          <dgm:chPref val="0"/>
          <dgm:bulletEnabled val="1"/>
        </dgm:presLayoutVars>
      </dgm:prSet>
      <dgm:spPr/>
    </dgm:pt>
  </dgm:ptLst>
  <dgm:cxnLst>
    <dgm:cxn modelId="{51EE6708-D9AC-4D0C-8D04-FDCA86EBEC00}" type="presOf" srcId="{9521F132-4117-4554-9110-6DB8B030046F}" destId="{BF39498B-CC6B-4F60-8F1E-269E8001BBF0}" srcOrd="0" destOrd="0" presId="urn:microsoft.com/office/officeart/2005/8/layout/chevron1"/>
    <dgm:cxn modelId="{ECDB7C1E-6F8B-47DA-BEA7-4EABB795FDA0}" type="presOf" srcId="{1BA6A5D1-7412-41C0-8053-7375C2A827D3}" destId="{885C562D-01E3-449D-B6A6-2000EB74F205}" srcOrd="0" destOrd="0" presId="urn:microsoft.com/office/officeart/2005/8/layout/chevron1"/>
    <dgm:cxn modelId="{2A39F753-A129-4DA3-A7C9-0D91C029BF93}" type="presOf" srcId="{4BE0E9B0-F0D2-4D13-9911-1E0F4B64773F}" destId="{11428757-9EAF-4FF3-9E5A-7AF910385CDC}" srcOrd="0" destOrd="0" presId="urn:microsoft.com/office/officeart/2005/8/layout/chevron1"/>
    <dgm:cxn modelId="{2EB7637E-793E-4D02-866E-037BE4C76D10}" srcId="{1BA6A5D1-7412-41C0-8053-7375C2A827D3}" destId="{56E0E45D-9F40-481D-AE4D-165B605299A4}" srcOrd="1" destOrd="0" parTransId="{608B5C9C-1E0A-4CB9-83E2-D9389C1149E2}" sibTransId="{E8ECDE7B-0DE7-44FB-BD84-7ED803B269E2}"/>
    <dgm:cxn modelId="{2DF02187-82CC-4E7B-8D7F-4D45A8602F8A}" type="presOf" srcId="{56E0E45D-9F40-481D-AE4D-165B605299A4}" destId="{2EBA2B8E-A6D3-4D26-A976-720C3CE99715}" srcOrd="0" destOrd="0" presId="urn:microsoft.com/office/officeart/2005/8/layout/chevron1"/>
    <dgm:cxn modelId="{3C92ABEF-C39F-4836-BF9A-5C872D902BE1}" srcId="{1BA6A5D1-7412-41C0-8053-7375C2A827D3}" destId="{4BE0E9B0-F0D2-4D13-9911-1E0F4B64773F}" srcOrd="2" destOrd="0" parTransId="{3220A16E-CBD6-4342-9B4F-8327640F43D6}" sibTransId="{E3D6A98B-832E-4A6F-9459-0730647D9831}"/>
    <dgm:cxn modelId="{ACCAEDF7-F7F6-46FB-A567-4ED00858B851}" srcId="{1BA6A5D1-7412-41C0-8053-7375C2A827D3}" destId="{9521F132-4117-4554-9110-6DB8B030046F}" srcOrd="0" destOrd="0" parTransId="{9B656AA5-200C-4CA3-96A2-9B76BC65837D}" sibTransId="{30E4B59E-1681-45D3-AF65-BB4A8B065D88}"/>
    <dgm:cxn modelId="{30D52A1E-90C0-4043-9FD3-63C50CD2B377}" type="presParOf" srcId="{885C562D-01E3-449D-B6A6-2000EB74F205}" destId="{BF39498B-CC6B-4F60-8F1E-269E8001BBF0}" srcOrd="0" destOrd="0" presId="urn:microsoft.com/office/officeart/2005/8/layout/chevron1"/>
    <dgm:cxn modelId="{DE86C2E5-972B-4A63-8012-2D5EF565D4E6}" type="presParOf" srcId="{885C562D-01E3-449D-B6A6-2000EB74F205}" destId="{BD4801AA-F3A4-4AD7-8B3A-EDDB7530D4A4}" srcOrd="1" destOrd="0" presId="urn:microsoft.com/office/officeart/2005/8/layout/chevron1"/>
    <dgm:cxn modelId="{5BCCD457-0085-4252-9424-EA86BEA0BDA8}" type="presParOf" srcId="{885C562D-01E3-449D-B6A6-2000EB74F205}" destId="{2EBA2B8E-A6D3-4D26-A976-720C3CE99715}" srcOrd="2" destOrd="0" presId="urn:microsoft.com/office/officeart/2005/8/layout/chevron1"/>
    <dgm:cxn modelId="{236B145A-F429-4A58-AE46-515042A15E8E}" type="presParOf" srcId="{885C562D-01E3-449D-B6A6-2000EB74F205}" destId="{DDE03C29-988A-47A8-BE5D-74B1C869EE87}" srcOrd="3" destOrd="0" presId="urn:microsoft.com/office/officeart/2005/8/layout/chevron1"/>
    <dgm:cxn modelId="{980A91CE-0761-4FBD-A164-2763BE4A0E51}" type="presParOf" srcId="{885C562D-01E3-449D-B6A6-2000EB74F205}" destId="{11428757-9EAF-4FF3-9E5A-7AF910385C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498B-CC6B-4F60-8F1E-269E8001BBF0}">
      <dsp:nvSpPr>
        <dsp:cNvPr id="0" name=""/>
        <dsp:cNvSpPr/>
      </dsp:nvSpPr>
      <dsp:spPr>
        <a:xfrm>
          <a:off x="1871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학적</a:t>
          </a:r>
          <a:r>
            <a:rPr lang="en-US" altLang="ko-KR" sz="1050" b="1" kern="1200" dirty="0"/>
            <a:t>_</a:t>
          </a:r>
          <a:r>
            <a:rPr lang="ko-KR" altLang="en-US" sz="1050" b="1" kern="1200" dirty="0"/>
            <a:t>전공 및 트랙신청</a:t>
          </a:r>
        </a:p>
      </dsp:txBody>
      <dsp:txXfrm>
        <a:off x="230413" y="0"/>
        <a:ext cx="1823490" cy="457083"/>
      </dsp:txXfrm>
    </dsp:sp>
    <dsp:sp modelId="{2EBA2B8E-A6D3-4D26-A976-720C3CE99715}">
      <dsp:nvSpPr>
        <dsp:cNvPr id="0" name=""/>
        <dsp:cNvSpPr/>
      </dsp:nvSpPr>
      <dsp:spPr>
        <a:xfrm>
          <a:off x="2054388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>
              <a:solidFill>
                <a:schemeClr val="bg1"/>
              </a:solidFill>
            </a:rPr>
            <a:t>전공신청</a:t>
          </a:r>
          <a:r>
            <a:rPr lang="en-US" altLang="ko-KR" sz="1050" b="1" kern="1200" dirty="0">
              <a:solidFill>
                <a:schemeClr val="bg1"/>
              </a:solidFill>
            </a:rPr>
            <a:t>(</a:t>
          </a:r>
          <a:r>
            <a:rPr lang="ko-KR" altLang="en-US" sz="1050" b="1" kern="1200" dirty="0">
              <a:solidFill>
                <a:schemeClr val="bg1"/>
              </a:solidFill>
            </a:rPr>
            <a:t>자유전공학부</a:t>
          </a:r>
          <a:r>
            <a:rPr lang="en-US" altLang="ko-KR" sz="1050" b="1" kern="1200" dirty="0">
              <a:solidFill>
                <a:schemeClr val="bg1"/>
              </a:solidFill>
            </a:rPr>
            <a:t>)</a:t>
          </a:r>
          <a:endParaRPr lang="ko-KR" altLang="en-US" sz="1050" kern="1200" dirty="0">
            <a:solidFill>
              <a:srgbClr val="050EBB"/>
            </a:solidFill>
          </a:endParaRPr>
        </a:p>
      </dsp:txBody>
      <dsp:txXfrm>
        <a:off x="2282930" y="0"/>
        <a:ext cx="1823490" cy="457083"/>
      </dsp:txXfrm>
    </dsp:sp>
    <dsp:sp modelId="{11428757-9EAF-4FF3-9E5A-7AF910385CDC}">
      <dsp:nvSpPr>
        <dsp:cNvPr id="0" name=""/>
        <dsp:cNvSpPr/>
      </dsp:nvSpPr>
      <dsp:spPr>
        <a:xfrm>
          <a:off x="4108776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트랙신청</a:t>
          </a:r>
          <a:r>
            <a:rPr lang="en-US" altLang="ko-KR" sz="1050" b="1" kern="1200" dirty="0"/>
            <a:t>(</a:t>
          </a:r>
          <a:r>
            <a:rPr lang="ko-KR" altLang="en-US" sz="1050" b="1" kern="1200" dirty="0"/>
            <a:t>전체학과</a:t>
          </a:r>
          <a:r>
            <a:rPr lang="en-US" altLang="ko-KR" sz="1050" b="1" kern="1200" dirty="0"/>
            <a:t>)</a:t>
          </a:r>
        </a:p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050" b="1" kern="1200" dirty="0"/>
            <a:t>(</a:t>
          </a:r>
          <a:r>
            <a:rPr lang="ko-KR" altLang="en-US" sz="1050" b="1" kern="1200" dirty="0" err="1"/>
            <a:t>심화형</a:t>
          </a:r>
          <a:r>
            <a:rPr lang="en-US" altLang="ko-KR" sz="1050" b="1" kern="1200" dirty="0"/>
            <a:t>,</a:t>
          </a:r>
          <a:r>
            <a:rPr lang="ko-KR" altLang="en-US" sz="1050" b="1" kern="1200" dirty="0"/>
            <a:t>복합형</a:t>
          </a:r>
          <a:r>
            <a:rPr lang="en-US" altLang="ko-KR" sz="1050" b="1" kern="1200" dirty="0"/>
            <a:t>,</a:t>
          </a:r>
          <a:r>
            <a:rPr lang="ko-KR" altLang="en-US" sz="1050" b="1" kern="1200" dirty="0" err="1"/>
            <a:t>융합형</a:t>
          </a:r>
          <a:r>
            <a:rPr lang="ko-KR" altLang="en-US" sz="1050" b="1" kern="1200" dirty="0"/>
            <a:t> 중 </a:t>
          </a:r>
          <a:r>
            <a:rPr lang="ko-KR" altLang="en-US" sz="1050" b="1" kern="1200" dirty="0" err="1"/>
            <a:t>택</a:t>
          </a:r>
          <a:r>
            <a:rPr lang="en-US" altLang="ko-KR" sz="1050" b="1" kern="1200" dirty="0"/>
            <a:t>1)</a:t>
          </a:r>
          <a:endParaRPr lang="ko-KR" altLang="en-US" sz="1050" b="1" kern="1200" dirty="0"/>
        </a:p>
      </dsp:txBody>
      <dsp:txXfrm>
        <a:off x="4337318" y="0"/>
        <a:ext cx="1823490" cy="4570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498B-CC6B-4F60-8F1E-269E8001BBF0}">
      <dsp:nvSpPr>
        <dsp:cNvPr id="0" name=""/>
        <dsp:cNvSpPr/>
      </dsp:nvSpPr>
      <dsp:spPr>
        <a:xfrm>
          <a:off x="1871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학적</a:t>
          </a:r>
          <a:r>
            <a:rPr lang="en-US" altLang="ko-KR" sz="1050" b="1" kern="1200" dirty="0"/>
            <a:t>_</a:t>
          </a:r>
          <a:r>
            <a:rPr lang="ko-KR" altLang="en-US" sz="1050" b="1" kern="1200" dirty="0"/>
            <a:t>전공 및 트랙신청</a:t>
          </a:r>
        </a:p>
      </dsp:txBody>
      <dsp:txXfrm>
        <a:off x="230413" y="0"/>
        <a:ext cx="1823490" cy="457083"/>
      </dsp:txXfrm>
    </dsp:sp>
    <dsp:sp modelId="{2EBA2B8E-A6D3-4D26-A976-720C3CE99715}">
      <dsp:nvSpPr>
        <dsp:cNvPr id="0" name=""/>
        <dsp:cNvSpPr/>
      </dsp:nvSpPr>
      <dsp:spPr>
        <a:xfrm>
          <a:off x="2054388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>
              <a:solidFill>
                <a:schemeClr val="bg1"/>
              </a:solidFill>
            </a:rPr>
            <a:t>전공신청</a:t>
          </a:r>
          <a:r>
            <a:rPr lang="en-US" altLang="ko-KR" sz="1050" b="1" kern="1200" dirty="0">
              <a:solidFill>
                <a:schemeClr val="bg1"/>
              </a:solidFill>
            </a:rPr>
            <a:t>(</a:t>
          </a:r>
          <a:r>
            <a:rPr lang="ko-KR" altLang="en-US" sz="1050" b="1" kern="1200" dirty="0">
              <a:solidFill>
                <a:schemeClr val="bg1"/>
              </a:solidFill>
            </a:rPr>
            <a:t>자유전공학부</a:t>
          </a:r>
          <a:r>
            <a:rPr lang="en-US" altLang="ko-KR" sz="1050" b="1" kern="1200" dirty="0">
              <a:solidFill>
                <a:schemeClr val="bg1"/>
              </a:solidFill>
            </a:rPr>
            <a:t>)</a:t>
          </a:r>
          <a:endParaRPr lang="ko-KR" altLang="en-US" sz="1050" kern="1200" dirty="0">
            <a:solidFill>
              <a:srgbClr val="050EBB"/>
            </a:solidFill>
          </a:endParaRPr>
        </a:p>
      </dsp:txBody>
      <dsp:txXfrm>
        <a:off x="2282930" y="0"/>
        <a:ext cx="1823490" cy="457083"/>
      </dsp:txXfrm>
    </dsp:sp>
    <dsp:sp modelId="{11428757-9EAF-4FF3-9E5A-7AF910385CDC}">
      <dsp:nvSpPr>
        <dsp:cNvPr id="0" name=""/>
        <dsp:cNvSpPr/>
      </dsp:nvSpPr>
      <dsp:spPr>
        <a:xfrm>
          <a:off x="4108776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트랙신청</a:t>
          </a:r>
          <a:r>
            <a:rPr lang="en-US" altLang="ko-KR" sz="1050" b="1" kern="1200" dirty="0"/>
            <a:t>(</a:t>
          </a:r>
          <a:r>
            <a:rPr lang="ko-KR" altLang="en-US" sz="1050" b="1" kern="1200" dirty="0"/>
            <a:t>전체학과</a:t>
          </a:r>
          <a:r>
            <a:rPr lang="en-US" altLang="ko-KR" sz="1050" b="1" kern="1200" dirty="0"/>
            <a:t>)</a:t>
          </a:r>
        </a:p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050" b="1" kern="1200" dirty="0"/>
            <a:t>(</a:t>
          </a:r>
          <a:r>
            <a:rPr lang="ko-KR" altLang="en-US" sz="1050" b="1" kern="1200" dirty="0" err="1"/>
            <a:t>심화형</a:t>
          </a:r>
          <a:r>
            <a:rPr lang="en-US" altLang="ko-KR" sz="1050" b="1" kern="1200" dirty="0"/>
            <a:t>,</a:t>
          </a:r>
          <a:r>
            <a:rPr lang="ko-KR" altLang="en-US" sz="1050" b="1" kern="1200" dirty="0"/>
            <a:t>복합형</a:t>
          </a:r>
          <a:r>
            <a:rPr lang="en-US" altLang="ko-KR" sz="1050" b="1" kern="1200" dirty="0"/>
            <a:t>,</a:t>
          </a:r>
          <a:r>
            <a:rPr lang="ko-KR" altLang="en-US" sz="1050" b="1" kern="1200" dirty="0" err="1"/>
            <a:t>융합형</a:t>
          </a:r>
          <a:r>
            <a:rPr lang="ko-KR" altLang="en-US" sz="1050" b="1" kern="1200" dirty="0"/>
            <a:t> 중 </a:t>
          </a:r>
          <a:r>
            <a:rPr lang="ko-KR" altLang="en-US" sz="1050" b="1" kern="1200" dirty="0" err="1"/>
            <a:t>택</a:t>
          </a:r>
          <a:r>
            <a:rPr lang="en-US" altLang="ko-KR" sz="1050" b="1" kern="1200" dirty="0"/>
            <a:t>1)</a:t>
          </a:r>
          <a:endParaRPr lang="ko-KR" altLang="en-US" sz="1050" b="1" kern="1200" dirty="0"/>
        </a:p>
      </dsp:txBody>
      <dsp:txXfrm>
        <a:off x="4337318" y="0"/>
        <a:ext cx="1823490" cy="4570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498B-CC6B-4F60-8F1E-269E8001BBF0}">
      <dsp:nvSpPr>
        <dsp:cNvPr id="0" name=""/>
        <dsp:cNvSpPr/>
      </dsp:nvSpPr>
      <dsp:spPr>
        <a:xfrm>
          <a:off x="1871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학적</a:t>
          </a:r>
          <a:r>
            <a:rPr lang="en-US" altLang="ko-KR" sz="1050" b="1" kern="1200" dirty="0"/>
            <a:t>_</a:t>
          </a:r>
          <a:r>
            <a:rPr lang="ko-KR" altLang="en-US" sz="1050" b="1" kern="1200" dirty="0"/>
            <a:t>전공 및 트랙신청</a:t>
          </a:r>
        </a:p>
      </dsp:txBody>
      <dsp:txXfrm>
        <a:off x="230413" y="0"/>
        <a:ext cx="1823490" cy="457083"/>
      </dsp:txXfrm>
    </dsp:sp>
    <dsp:sp modelId="{2EBA2B8E-A6D3-4D26-A976-720C3CE99715}">
      <dsp:nvSpPr>
        <dsp:cNvPr id="0" name=""/>
        <dsp:cNvSpPr/>
      </dsp:nvSpPr>
      <dsp:spPr>
        <a:xfrm>
          <a:off x="2054388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>
              <a:solidFill>
                <a:schemeClr val="bg1"/>
              </a:solidFill>
            </a:rPr>
            <a:t>전공신청</a:t>
          </a:r>
          <a:r>
            <a:rPr lang="en-US" altLang="ko-KR" sz="1050" b="1" kern="1200" dirty="0">
              <a:solidFill>
                <a:schemeClr val="bg1"/>
              </a:solidFill>
            </a:rPr>
            <a:t>(</a:t>
          </a:r>
          <a:r>
            <a:rPr lang="ko-KR" altLang="en-US" sz="1050" b="1" kern="1200" dirty="0">
              <a:solidFill>
                <a:schemeClr val="bg1"/>
              </a:solidFill>
            </a:rPr>
            <a:t>자유전공학부</a:t>
          </a:r>
          <a:r>
            <a:rPr lang="en-US" altLang="ko-KR" sz="1050" b="1" kern="1200" dirty="0">
              <a:solidFill>
                <a:schemeClr val="bg1"/>
              </a:solidFill>
            </a:rPr>
            <a:t>)</a:t>
          </a:r>
          <a:endParaRPr lang="ko-KR" altLang="en-US" sz="1050" kern="1200" dirty="0">
            <a:solidFill>
              <a:srgbClr val="050EBB"/>
            </a:solidFill>
          </a:endParaRPr>
        </a:p>
      </dsp:txBody>
      <dsp:txXfrm>
        <a:off x="2282930" y="0"/>
        <a:ext cx="1823490" cy="457083"/>
      </dsp:txXfrm>
    </dsp:sp>
    <dsp:sp modelId="{11428757-9EAF-4FF3-9E5A-7AF910385CDC}">
      <dsp:nvSpPr>
        <dsp:cNvPr id="0" name=""/>
        <dsp:cNvSpPr/>
      </dsp:nvSpPr>
      <dsp:spPr>
        <a:xfrm>
          <a:off x="4108776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트랙신청</a:t>
          </a:r>
          <a:r>
            <a:rPr lang="en-US" altLang="ko-KR" sz="1050" b="1" kern="1200" dirty="0"/>
            <a:t>(</a:t>
          </a:r>
          <a:r>
            <a:rPr lang="ko-KR" altLang="en-US" sz="1050" b="1" kern="1200" dirty="0"/>
            <a:t>전체학과</a:t>
          </a:r>
          <a:r>
            <a:rPr lang="en-US" altLang="ko-KR" sz="1050" b="1" kern="1200" dirty="0"/>
            <a:t>)</a:t>
          </a:r>
        </a:p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050" b="1" kern="1200" dirty="0"/>
            <a:t>(</a:t>
          </a:r>
          <a:r>
            <a:rPr lang="ko-KR" altLang="en-US" sz="1050" b="1" kern="1200" dirty="0" err="1"/>
            <a:t>심화형</a:t>
          </a:r>
          <a:r>
            <a:rPr lang="en-US" altLang="ko-KR" sz="1050" b="1" kern="1200" dirty="0"/>
            <a:t>,</a:t>
          </a:r>
          <a:r>
            <a:rPr lang="ko-KR" altLang="en-US" sz="1050" b="1" kern="1200" dirty="0"/>
            <a:t>복합형</a:t>
          </a:r>
          <a:r>
            <a:rPr lang="en-US" altLang="ko-KR" sz="1050" b="1" kern="1200" dirty="0"/>
            <a:t>,</a:t>
          </a:r>
          <a:r>
            <a:rPr lang="ko-KR" altLang="en-US" sz="1050" b="1" kern="1200" dirty="0" err="1"/>
            <a:t>융합형</a:t>
          </a:r>
          <a:r>
            <a:rPr lang="ko-KR" altLang="en-US" sz="1050" b="1" kern="1200" dirty="0"/>
            <a:t> 중 </a:t>
          </a:r>
          <a:r>
            <a:rPr lang="ko-KR" altLang="en-US" sz="1050" b="1" kern="1200" dirty="0" err="1"/>
            <a:t>택</a:t>
          </a:r>
          <a:r>
            <a:rPr lang="en-US" altLang="ko-KR" sz="1050" b="1" kern="1200" dirty="0"/>
            <a:t>1)</a:t>
          </a:r>
          <a:endParaRPr lang="ko-KR" altLang="en-US" sz="1050" b="1" kern="1200" dirty="0"/>
        </a:p>
      </dsp:txBody>
      <dsp:txXfrm>
        <a:off x="4337318" y="0"/>
        <a:ext cx="1823490" cy="457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498B-CC6B-4F60-8F1E-269E8001BBF0}">
      <dsp:nvSpPr>
        <dsp:cNvPr id="0" name=""/>
        <dsp:cNvSpPr/>
      </dsp:nvSpPr>
      <dsp:spPr>
        <a:xfrm>
          <a:off x="1871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학적</a:t>
          </a:r>
          <a:r>
            <a:rPr lang="en-US" altLang="ko-KR" sz="1050" b="1" kern="1200" dirty="0"/>
            <a:t>_</a:t>
          </a:r>
          <a:r>
            <a:rPr lang="ko-KR" altLang="en-US" sz="1050" b="1" kern="1200" dirty="0"/>
            <a:t>전공 및 트랙신청</a:t>
          </a:r>
        </a:p>
      </dsp:txBody>
      <dsp:txXfrm>
        <a:off x="230413" y="0"/>
        <a:ext cx="1823490" cy="457083"/>
      </dsp:txXfrm>
    </dsp:sp>
    <dsp:sp modelId="{2EBA2B8E-A6D3-4D26-A976-720C3CE99715}">
      <dsp:nvSpPr>
        <dsp:cNvPr id="0" name=""/>
        <dsp:cNvSpPr/>
      </dsp:nvSpPr>
      <dsp:spPr>
        <a:xfrm>
          <a:off x="2054388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>
              <a:solidFill>
                <a:schemeClr val="bg1"/>
              </a:solidFill>
            </a:rPr>
            <a:t>전공신청</a:t>
          </a:r>
          <a:r>
            <a:rPr lang="en-US" altLang="ko-KR" sz="1050" b="1" kern="1200" dirty="0">
              <a:solidFill>
                <a:schemeClr val="bg1"/>
              </a:solidFill>
            </a:rPr>
            <a:t>(</a:t>
          </a:r>
          <a:r>
            <a:rPr lang="ko-KR" altLang="en-US" sz="1050" b="1" kern="1200" dirty="0">
              <a:solidFill>
                <a:schemeClr val="bg1"/>
              </a:solidFill>
            </a:rPr>
            <a:t>자유전공학부</a:t>
          </a:r>
          <a:r>
            <a:rPr lang="en-US" altLang="ko-KR" sz="1050" b="1" kern="1200" dirty="0">
              <a:solidFill>
                <a:schemeClr val="bg1"/>
              </a:solidFill>
            </a:rPr>
            <a:t>)</a:t>
          </a:r>
          <a:endParaRPr lang="ko-KR" altLang="en-US" sz="1050" kern="1200" dirty="0">
            <a:solidFill>
              <a:srgbClr val="050EBB"/>
            </a:solidFill>
          </a:endParaRPr>
        </a:p>
      </dsp:txBody>
      <dsp:txXfrm>
        <a:off x="2282930" y="0"/>
        <a:ext cx="1823490" cy="457083"/>
      </dsp:txXfrm>
    </dsp:sp>
    <dsp:sp modelId="{11428757-9EAF-4FF3-9E5A-7AF910385CDC}">
      <dsp:nvSpPr>
        <dsp:cNvPr id="0" name=""/>
        <dsp:cNvSpPr/>
      </dsp:nvSpPr>
      <dsp:spPr>
        <a:xfrm>
          <a:off x="4108776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트랙신청</a:t>
          </a:r>
          <a:r>
            <a:rPr lang="en-US" altLang="ko-KR" sz="1050" b="1" kern="1200" dirty="0"/>
            <a:t>(</a:t>
          </a:r>
          <a:r>
            <a:rPr lang="ko-KR" altLang="en-US" sz="1050" b="1" kern="1200" dirty="0"/>
            <a:t>전체학과</a:t>
          </a:r>
          <a:r>
            <a:rPr lang="en-US" altLang="ko-KR" sz="1050" b="1" kern="1200" dirty="0"/>
            <a:t>)</a:t>
          </a:r>
        </a:p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050" b="1" kern="1200" dirty="0"/>
            <a:t>(</a:t>
          </a:r>
          <a:r>
            <a:rPr lang="ko-KR" altLang="en-US" sz="1050" b="1" kern="1200" dirty="0" err="1"/>
            <a:t>심화형</a:t>
          </a:r>
          <a:r>
            <a:rPr lang="en-US" altLang="ko-KR" sz="1050" b="1" kern="1200" dirty="0"/>
            <a:t>,</a:t>
          </a:r>
          <a:r>
            <a:rPr lang="ko-KR" altLang="en-US" sz="1050" b="1" kern="1200" dirty="0"/>
            <a:t>복합형</a:t>
          </a:r>
          <a:r>
            <a:rPr lang="en-US" altLang="ko-KR" sz="1050" b="1" kern="1200" dirty="0"/>
            <a:t>,</a:t>
          </a:r>
          <a:r>
            <a:rPr lang="ko-KR" altLang="en-US" sz="1050" b="1" kern="1200" dirty="0" err="1"/>
            <a:t>융합형</a:t>
          </a:r>
          <a:r>
            <a:rPr lang="ko-KR" altLang="en-US" sz="1050" b="1" kern="1200" dirty="0"/>
            <a:t> 중 </a:t>
          </a:r>
          <a:r>
            <a:rPr lang="ko-KR" altLang="en-US" sz="1050" b="1" kern="1200" dirty="0" err="1"/>
            <a:t>택</a:t>
          </a:r>
          <a:r>
            <a:rPr lang="en-US" altLang="ko-KR" sz="1050" b="1" kern="1200" dirty="0"/>
            <a:t>1)</a:t>
          </a:r>
          <a:endParaRPr lang="ko-KR" altLang="en-US" sz="1050" b="1" kern="1200" dirty="0"/>
        </a:p>
      </dsp:txBody>
      <dsp:txXfrm>
        <a:off x="4337318" y="0"/>
        <a:ext cx="1823490" cy="457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498B-CC6B-4F60-8F1E-269E8001BBF0}">
      <dsp:nvSpPr>
        <dsp:cNvPr id="0" name=""/>
        <dsp:cNvSpPr/>
      </dsp:nvSpPr>
      <dsp:spPr>
        <a:xfrm>
          <a:off x="1871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학적</a:t>
          </a:r>
          <a:r>
            <a:rPr lang="en-US" altLang="ko-KR" sz="1050" b="1" kern="1200" dirty="0"/>
            <a:t>_</a:t>
          </a:r>
          <a:r>
            <a:rPr lang="ko-KR" altLang="en-US" sz="1050" b="1" kern="1200" dirty="0"/>
            <a:t>전공 및 트랙신청</a:t>
          </a:r>
        </a:p>
      </dsp:txBody>
      <dsp:txXfrm>
        <a:off x="230413" y="0"/>
        <a:ext cx="1823490" cy="457083"/>
      </dsp:txXfrm>
    </dsp:sp>
    <dsp:sp modelId="{2EBA2B8E-A6D3-4D26-A976-720C3CE99715}">
      <dsp:nvSpPr>
        <dsp:cNvPr id="0" name=""/>
        <dsp:cNvSpPr/>
      </dsp:nvSpPr>
      <dsp:spPr>
        <a:xfrm>
          <a:off x="2054388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>
              <a:solidFill>
                <a:schemeClr val="bg1"/>
              </a:solidFill>
            </a:rPr>
            <a:t>전공신청</a:t>
          </a:r>
          <a:r>
            <a:rPr lang="en-US" altLang="ko-KR" sz="1050" b="1" kern="1200" dirty="0">
              <a:solidFill>
                <a:schemeClr val="bg1"/>
              </a:solidFill>
            </a:rPr>
            <a:t>(</a:t>
          </a:r>
          <a:r>
            <a:rPr lang="ko-KR" altLang="en-US" sz="1050" b="1" kern="1200" dirty="0">
              <a:solidFill>
                <a:schemeClr val="bg1"/>
              </a:solidFill>
            </a:rPr>
            <a:t>자유전공학부</a:t>
          </a:r>
          <a:r>
            <a:rPr lang="en-US" altLang="ko-KR" sz="1050" b="1" kern="1200" dirty="0">
              <a:solidFill>
                <a:schemeClr val="bg1"/>
              </a:solidFill>
            </a:rPr>
            <a:t>)</a:t>
          </a:r>
          <a:endParaRPr lang="ko-KR" altLang="en-US" sz="1050" kern="1200" dirty="0">
            <a:solidFill>
              <a:srgbClr val="050EBB"/>
            </a:solidFill>
          </a:endParaRPr>
        </a:p>
      </dsp:txBody>
      <dsp:txXfrm>
        <a:off x="2282930" y="0"/>
        <a:ext cx="1823490" cy="457083"/>
      </dsp:txXfrm>
    </dsp:sp>
    <dsp:sp modelId="{11428757-9EAF-4FF3-9E5A-7AF910385CDC}">
      <dsp:nvSpPr>
        <dsp:cNvPr id="0" name=""/>
        <dsp:cNvSpPr/>
      </dsp:nvSpPr>
      <dsp:spPr>
        <a:xfrm>
          <a:off x="4108776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트랙신청</a:t>
          </a:r>
          <a:r>
            <a:rPr lang="en-US" altLang="ko-KR" sz="1050" b="1" kern="1200" dirty="0"/>
            <a:t>(</a:t>
          </a:r>
          <a:r>
            <a:rPr lang="ko-KR" altLang="en-US" sz="1050" b="1" kern="1200" dirty="0"/>
            <a:t>전체학과</a:t>
          </a:r>
          <a:r>
            <a:rPr lang="en-US" altLang="ko-KR" sz="1050" b="1" kern="1200" dirty="0"/>
            <a:t>)</a:t>
          </a:r>
        </a:p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050" b="1" kern="1200" dirty="0"/>
            <a:t>(</a:t>
          </a:r>
          <a:r>
            <a:rPr lang="ko-KR" altLang="en-US" sz="1050" b="1" kern="1200" dirty="0" err="1"/>
            <a:t>심화형</a:t>
          </a:r>
          <a:r>
            <a:rPr lang="en-US" altLang="ko-KR" sz="1050" b="1" kern="1200" dirty="0"/>
            <a:t>,</a:t>
          </a:r>
          <a:r>
            <a:rPr lang="ko-KR" altLang="en-US" sz="1050" b="1" kern="1200" dirty="0"/>
            <a:t>복합형</a:t>
          </a:r>
          <a:r>
            <a:rPr lang="en-US" altLang="ko-KR" sz="1050" b="1" kern="1200" dirty="0"/>
            <a:t>,</a:t>
          </a:r>
          <a:r>
            <a:rPr lang="ko-KR" altLang="en-US" sz="1050" b="1" kern="1200" dirty="0" err="1"/>
            <a:t>융합형</a:t>
          </a:r>
          <a:r>
            <a:rPr lang="ko-KR" altLang="en-US" sz="1050" b="1" kern="1200" dirty="0"/>
            <a:t> 중 </a:t>
          </a:r>
          <a:r>
            <a:rPr lang="ko-KR" altLang="en-US" sz="1050" b="1" kern="1200" dirty="0" err="1"/>
            <a:t>택</a:t>
          </a:r>
          <a:r>
            <a:rPr lang="en-US" altLang="ko-KR" sz="1050" b="1" kern="1200" dirty="0"/>
            <a:t>1)</a:t>
          </a:r>
          <a:endParaRPr lang="ko-KR" altLang="en-US" sz="1050" b="1" kern="1200" dirty="0"/>
        </a:p>
      </dsp:txBody>
      <dsp:txXfrm>
        <a:off x="4337318" y="0"/>
        <a:ext cx="1823490" cy="457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498B-CC6B-4F60-8F1E-269E8001BBF0}">
      <dsp:nvSpPr>
        <dsp:cNvPr id="0" name=""/>
        <dsp:cNvSpPr/>
      </dsp:nvSpPr>
      <dsp:spPr>
        <a:xfrm>
          <a:off x="1871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학적</a:t>
          </a:r>
          <a:r>
            <a:rPr lang="en-US" altLang="ko-KR" sz="1050" b="1" kern="1200" dirty="0"/>
            <a:t>_</a:t>
          </a:r>
          <a:r>
            <a:rPr lang="ko-KR" altLang="en-US" sz="1050" b="1" kern="1200" dirty="0"/>
            <a:t>전공 및 트랙신청</a:t>
          </a:r>
        </a:p>
      </dsp:txBody>
      <dsp:txXfrm>
        <a:off x="230413" y="0"/>
        <a:ext cx="1823490" cy="457083"/>
      </dsp:txXfrm>
    </dsp:sp>
    <dsp:sp modelId="{2EBA2B8E-A6D3-4D26-A976-720C3CE99715}">
      <dsp:nvSpPr>
        <dsp:cNvPr id="0" name=""/>
        <dsp:cNvSpPr/>
      </dsp:nvSpPr>
      <dsp:spPr>
        <a:xfrm>
          <a:off x="2054388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>
              <a:solidFill>
                <a:schemeClr val="bg1"/>
              </a:solidFill>
            </a:rPr>
            <a:t>전공신청</a:t>
          </a:r>
          <a:r>
            <a:rPr lang="en-US" altLang="ko-KR" sz="1050" b="1" kern="1200" dirty="0">
              <a:solidFill>
                <a:schemeClr val="bg1"/>
              </a:solidFill>
            </a:rPr>
            <a:t>(</a:t>
          </a:r>
          <a:r>
            <a:rPr lang="ko-KR" altLang="en-US" sz="1050" b="1" kern="1200" dirty="0">
              <a:solidFill>
                <a:schemeClr val="bg1"/>
              </a:solidFill>
            </a:rPr>
            <a:t>자유전공학부</a:t>
          </a:r>
          <a:r>
            <a:rPr lang="en-US" altLang="ko-KR" sz="1050" b="1" kern="1200" dirty="0">
              <a:solidFill>
                <a:schemeClr val="bg1"/>
              </a:solidFill>
            </a:rPr>
            <a:t>)</a:t>
          </a:r>
          <a:endParaRPr lang="ko-KR" altLang="en-US" sz="1050" kern="1200" dirty="0">
            <a:solidFill>
              <a:srgbClr val="050EBB"/>
            </a:solidFill>
          </a:endParaRPr>
        </a:p>
      </dsp:txBody>
      <dsp:txXfrm>
        <a:off x="2282930" y="0"/>
        <a:ext cx="1823490" cy="457083"/>
      </dsp:txXfrm>
    </dsp:sp>
    <dsp:sp modelId="{11428757-9EAF-4FF3-9E5A-7AF910385CDC}">
      <dsp:nvSpPr>
        <dsp:cNvPr id="0" name=""/>
        <dsp:cNvSpPr/>
      </dsp:nvSpPr>
      <dsp:spPr>
        <a:xfrm>
          <a:off x="4108776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트랙신청</a:t>
          </a:r>
          <a:r>
            <a:rPr lang="en-US" altLang="ko-KR" sz="1050" b="1" kern="1200" dirty="0"/>
            <a:t>(</a:t>
          </a:r>
          <a:r>
            <a:rPr lang="ko-KR" altLang="en-US" sz="1050" b="1" kern="1200" dirty="0"/>
            <a:t>전체학과</a:t>
          </a:r>
          <a:r>
            <a:rPr lang="en-US" altLang="ko-KR" sz="1050" b="1" kern="1200" dirty="0"/>
            <a:t>)</a:t>
          </a:r>
        </a:p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050" b="1" kern="1200" dirty="0"/>
            <a:t>(</a:t>
          </a:r>
          <a:r>
            <a:rPr lang="ko-KR" altLang="en-US" sz="1050" b="1" kern="1200" dirty="0" err="1"/>
            <a:t>심화형</a:t>
          </a:r>
          <a:r>
            <a:rPr lang="en-US" altLang="ko-KR" sz="1050" b="1" kern="1200" dirty="0"/>
            <a:t>,</a:t>
          </a:r>
          <a:r>
            <a:rPr lang="ko-KR" altLang="en-US" sz="1050" b="1" kern="1200" dirty="0"/>
            <a:t>복합형</a:t>
          </a:r>
          <a:r>
            <a:rPr lang="en-US" altLang="ko-KR" sz="1050" b="1" kern="1200" dirty="0"/>
            <a:t>,</a:t>
          </a:r>
          <a:r>
            <a:rPr lang="ko-KR" altLang="en-US" sz="1050" b="1" kern="1200" dirty="0" err="1"/>
            <a:t>융합형</a:t>
          </a:r>
          <a:r>
            <a:rPr lang="ko-KR" altLang="en-US" sz="1050" b="1" kern="1200" dirty="0"/>
            <a:t> 중 </a:t>
          </a:r>
          <a:r>
            <a:rPr lang="ko-KR" altLang="en-US" sz="1050" b="1" kern="1200" dirty="0" err="1"/>
            <a:t>택</a:t>
          </a:r>
          <a:r>
            <a:rPr lang="en-US" altLang="ko-KR" sz="1050" b="1" kern="1200" dirty="0"/>
            <a:t>1)</a:t>
          </a:r>
          <a:endParaRPr lang="ko-KR" altLang="en-US" sz="1050" b="1" kern="1200" dirty="0"/>
        </a:p>
      </dsp:txBody>
      <dsp:txXfrm>
        <a:off x="4337318" y="0"/>
        <a:ext cx="1823490" cy="457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498B-CC6B-4F60-8F1E-269E8001BBF0}">
      <dsp:nvSpPr>
        <dsp:cNvPr id="0" name=""/>
        <dsp:cNvSpPr/>
      </dsp:nvSpPr>
      <dsp:spPr>
        <a:xfrm>
          <a:off x="1871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학적</a:t>
          </a:r>
          <a:r>
            <a:rPr lang="en-US" altLang="ko-KR" sz="1050" b="1" kern="1200" dirty="0"/>
            <a:t>_</a:t>
          </a:r>
          <a:r>
            <a:rPr lang="ko-KR" altLang="en-US" sz="1050" b="1" kern="1200" dirty="0"/>
            <a:t>전공 및 트랙신청</a:t>
          </a:r>
        </a:p>
      </dsp:txBody>
      <dsp:txXfrm>
        <a:off x="230413" y="0"/>
        <a:ext cx="1823490" cy="457083"/>
      </dsp:txXfrm>
    </dsp:sp>
    <dsp:sp modelId="{2EBA2B8E-A6D3-4D26-A976-720C3CE99715}">
      <dsp:nvSpPr>
        <dsp:cNvPr id="0" name=""/>
        <dsp:cNvSpPr/>
      </dsp:nvSpPr>
      <dsp:spPr>
        <a:xfrm>
          <a:off x="2054388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>
              <a:solidFill>
                <a:schemeClr val="bg1"/>
              </a:solidFill>
            </a:rPr>
            <a:t>전공신청</a:t>
          </a:r>
          <a:r>
            <a:rPr lang="en-US" altLang="ko-KR" sz="1050" b="1" kern="1200" dirty="0">
              <a:solidFill>
                <a:schemeClr val="bg1"/>
              </a:solidFill>
            </a:rPr>
            <a:t>(</a:t>
          </a:r>
          <a:r>
            <a:rPr lang="ko-KR" altLang="en-US" sz="1050" b="1" kern="1200" dirty="0">
              <a:solidFill>
                <a:schemeClr val="bg1"/>
              </a:solidFill>
            </a:rPr>
            <a:t>자유전공학부</a:t>
          </a:r>
          <a:r>
            <a:rPr lang="en-US" altLang="ko-KR" sz="1050" b="1" kern="1200" dirty="0">
              <a:solidFill>
                <a:schemeClr val="bg1"/>
              </a:solidFill>
            </a:rPr>
            <a:t>)</a:t>
          </a:r>
          <a:endParaRPr lang="ko-KR" altLang="en-US" sz="1050" kern="1200" dirty="0">
            <a:solidFill>
              <a:srgbClr val="050EBB"/>
            </a:solidFill>
          </a:endParaRPr>
        </a:p>
      </dsp:txBody>
      <dsp:txXfrm>
        <a:off x="2282930" y="0"/>
        <a:ext cx="1823490" cy="457083"/>
      </dsp:txXfrm>
    </dsp:sp>
    <dsp:sp modelId="{11428757-9EAF-4FF3-9E5A-7AF910385CDC}">
      <dsp:nvSpPr>
        <dsp:cNvPr id="0" name=""/>
        <dsp:cNvSpPr/>
      </dsp:nvSpPr>
      <dsp:spPr>
        <a:xfrm>
          <a:off x="4108776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트랙신청</a:t>
          </a:r>
          <a:r>
            <a:rPr lang="en-US" altLang="ko-KR" sz="1050" b="1" kern="1200" dirty="0"/>
            <a:t>(</a:t>
          </a:r>
          <a:r>
            <a:rPr lang="ko-KR" altLang="en-US" sz="1050" b="1" kern="1200" dirty="0"/>
            <a:t>전체학과</a:t>
          </a:r>
          <a:r>
            <a:rPr lang="en-US" altLang="ko-KR" sz="1050" b="1" kern="1200" dirty="0"/>
            <a:t>)</a:t>
          </a:r>
        </a:p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050" b="1" kern="1200" dirty="0"/>
            <a:t>(</a:t>
          </a:r>
          <a:r>
            <a:rPr lang="ko-KR" altLang="en-US" sz="1050" b="1" kern="1200" dirty="0" err="1"/>
            <a:t>심화형</a:t>
          </a:r>
          <a:r>
            <a:rPr lang="en-US" altLang="ko-KR" sz="1050" b="1" kern="1200" dirty="0"/>
            <a:t>,</a:t>
          </a:r>
          <a:r>
            <a:rPr lang="ko-KR" altLang="en-US" sz="1050" b="1" kern="1200" dirty="0"/>
            <a:t>복합형</a:t>
          </a:r>
          <a:r>
            <a:rPr lang="en-US" altLang="ko-KR" sz="1050" b="1" kern="1200" dirty="0"/>
            <a:t>,</a:t>
          </a:r>
          <a:r>
            <a:rPr lang="ko-KR" altLang="en-US" sz="1050" b="1" kern="1200" dirty="0" err="1"/>
            <a:t>융합형</a:t>
          </a:r>
          <a:r>
            <a:rPr lang="ko-KR" altLang="en-US" sz="1050" b="1" kern="1200" dirty="0"/>
            <a:t> 중 </a:t>
          </a:r>
          <a:r>
            <a:rPr lang="ko-KR" altLang="en-US" sz="1050" b="1" kern="1200" dirty="0" err="1"/>
            <a:t>택</a:t>
          </a:r>
          <a:r>
            <a:rPr lang="en-US" altLang="ko-KR" sz="1050" b="1" kern="1200" dirty="0"/>
            <a:t>1)</a:t>
          </a:r>
          <a:endParaRPr lang="ko-KR" altLang="en-US" sz="1050" b="1" kern="1200" dirty="0"/>
        </a:p>
      </dsp:txBody>
      <dsp:txXfrm>
        <a:off x="4337318" y="0"/>
        <a:ext cx="1823490" cy="457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498B-CC6B-4F60-8F1E-269E8001BBF0}">
      <dsp:nvSpPr>
        <dsp:cNvPr id="0" name=""/>
        <dsp:cNvSpPr/>
      </dsp:nvSpPr>
      <dsp:spPr>
        <a:xfrm>
          <a:off x="1871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학적</a:t>
          </a:r>
          <a:r>
            <a:rPr lang="en-US" altLang="ko-KR" sz="1050" b="1" kern="1200" dirty="0"/>
            <a:t>_</a:t>
          </a:r>
          <a:r>
            <a:rPr lang="ko-KR" altLang="en-US" sz="1050" b="1" kern="1200" dirty="0"/>
            <a:t>전공 및 트랙신청</a:t>
          </a:r>
        </a:p>
      </dsp:txBody>
      <dsp:txXfrm>
        <a:off x="230413" y="0"/>
        <a:ext cx="1823490" cy="457083"/>
      </dsp:txXfrm>
    </dsp:sp>
    <dsp:sp modelId="{2EBA2B8E-A6D3-4D26-A976-720C3CE99715}">
      <dsp:nvSpPr>
        <dsp:cNvPr id="0" name=""/>
        <dsp:cNvSpPr/>
      </dsp:nvSpPr>
      <dsp:spPr>
        <a:xfrm>
          <a:off x="2054388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>
              <a:solidFill>
                <a:schemeClr val="bg1"/>
              </a:solidFill>
            </a:rPr>
            <a:t>전공신청</a:t>
          </a:r>
          <a:r>
            <a:rPr lang="en-US" altLang="ko-KR" sz="1050" b="1" kern="1200" dirty="0">
              <a:solidFill>
                <a:schemeClr val="bg1"/>
              </a:solidFill>
            </a:rPr>
            <a:t>(</a:t>
          </a:r>
          <a:r>
            <a:rPr lang="ko-KR" altLang="en-US" sz="1050" b="1" kern="1200" dirty="0">
              <a:solidFill>
                <a:schemeClr val="bg1"/>
              </a:solidFill>
            </a:rPr>
            <a:t>자유전공학부</a:t>
          </a:r>
          <a:r>
            <a:rPr lang="en-US" altLang="ko-KR" sz="1050" b="1" kern="1200" dirty="0">
              <a:solidFill>
                <a:schemeClr val="bg1"/>
              </a:solidFill>
            </a:rPr>
            <a:t>)</a:t>
          </a:r>
          <a:endParaRPr lang="ko-KR" altLang="en-US" sz="1050" kern="1200" dirty="0">
            <a:solidFill>
              <a:srgbClr val="050EBB"/>
            </a:solidFill>
          </a:endParaRPr>
        </a:p>
      </dsp:txBody>
      <dsp:txXfrm>
        <a:off x="2282930" y="0"/>
        <a:ext cx="1823490" cy="457083"/>
      </dsp:txXfrm>
    </dsp:sp>
    <dsp:sp modelId="{11428757-9EAF-4FF3-9E5A-7AF910385CDC}">
      <dsp:nvSpPr>
        <dsp:cNvPr id="0" name=""/>
        <dsp:cNvSpPr/>
      </dsp:nvSpPr>
      <dsp:spPr>
        <a:xfrm>
          <a:off x="4108776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트랙신청</a:t>
          </a:r>
          <a:r>
            <a:rPr lang="en-US" altLang="ko-KR" sz="1050" b="1" kern="1200" dirty="0"/>
            <a:t>(</a:t>
          </a:r>
          <a:r>
            <a:rPr lang="ko-KR" altLang="en-US" sz="1050" b="1" kern="1200" dirty="0"/>
            <a:t>전체학과</a:t>
          </a:r>
          <a:r>
            <a:rPr lang="en-US" altLang="ko-KR" sz="1050" b="1" kern="1200" dirty="0"/>
            <a:t>)</a:t>
          </a:r>
        </a:p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050" b="1" kern="1200" dirty="0"/>
            <a:t>(</a:t>
          </a:r>
          <a:r>
            <a:rPr lang="ko-KR" altLang="en-US" sz="1050" b="1" kern="1200" dirty="0" err="1"/>
            <a:t>심화형</a:t>
          </a:r>
          <a:r>
            <a:rPr lang="en-US" altLang="ko-KR" sz="1050" b="1" kern="1200" dirty="0"/>
            <a:t>,</a:t>
          </a:r>
          <a:r>
            <a:rPr lang="ko-KR" altLang="en-US" sz="1050" b="1" kern="1200" dirty="0"/>
            <a:t>복합형</a:t>
          </a:r>
          <a:r>
            <a:rPr lang="en-US" altLang="ko-KR" sz="1050" b="1" kern="1200" dirty="0"/>
            <a:t>,</a:t>
          </a:r>
          <a:r>
            <a:rPr lang="ko-KR" altLang="en-US" sz="1050" b="1" kern="1200" dirty="0" err="1"/>
            <a:t>융합형</a:t>
          </a:r>
          <a:r>
            <a:rPr lang="ko-KR" altLang="en-US" sz="1050" b="1" kern="1200" dirty="0"/>
            <a:t> 중 </a:t>
          </a:r>
          <a:r>
            <a:rPr lang="ko-KR" altLang="en-US" sz="1050" b="1" kern="1200" dirty="0" err="1"/>
            <a:t>택</a:t>
          </a:r>
          <a:r>
            <a:rPr lang="en-US" altLang="ko-KR" sz="1050" b="1" kern="1200" dirty="0"/>
            <a:t>1)</a:t>
          </a:r>
          <a:endParaRPr lang="ko-KR" altLang="en-US" sz="1050" b="1" kern="1200" dirty="0"/>
        </a:p>
      </dsp:txBody>
      <dsp:txXfrm>
        <a:off x="4337318" y="0"/>
        <a:ext cx="1823490" cy="457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498B-CC6B-4F60-8F1E-269E8001BBF0}">
      <dsp:nvSpPr>
        <dsp:cNvPr id="0" name=""/>
        <dsp:cNvSpPr/>
      </dsp:nvSpPr>
      <dsp:spPr>
        <a:xfrm>
          <a:off x="1871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학적</a:t>
          </a:r>
          <a:r>
            <a:rPr lang="en-US" altLang="ko-KR" sz="1050" b="1" kern="1200" dirty="0"/>
            <a:t>_</a:t>
          </a:r>
          <a:r>
            <a:rPr lang="ko-KR" altLang="en-US" sz="1050" b="1" kern="1200" dirty="0"/>
            <a:t>전공 및 트랙신청</a:t>
          </a:r>
        </a:p>
      </dsp:txBody>
      <dsp:txXfrm>
        <a:off x="230413" y="0"/>
        <a:ext cx="1823490" cy="457083"/>
      </dsp:txXfrm>
    </dsp:sp>
    <dsp:sp modelId="{2EBA2B8E-A6D3-4D26-A976-720C3CE99715}">
      <dsp:nvSpPr>
        <dsp:cNvPr id="0" name=""/>
        <dsp:cNvSpPr/>
      </dsp:nvSpPr>
      <dsp:spPr>
        <a:xfrm>
          <a:off x="2054388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>
              <a:solidFill>
                <a:schemeClr val="bg1"/>
              </a:solidFill>
            </a:rPr>
            <a:t>전공신청</a:t>
          </a:r>
          <a:r>
            <a:rPr lang="en-US" altLang="ko-KR" sz="1050" b="1" kern="1200" dirty="0">
              <a:solidFill>
                <a:schemeClr val="bg1"/>
              </a:solidFill>
            </a:rPr>
            <a:t>(</a:t>
          </a:r>
          <a:r>
            <a:rPr lang="ko-KR" altLang="en-US" sz="1050" b="1" kern="1200" dirty="0">
              <a:solidFill>
                <a:schemeClr val="bg1"/>
              </a:solidFill>
            </a:rPr>
            <a:t>자유전공학부</a:t>
          </a:r>
          <a:r>
            <a:rPr lang="en-US" altLang="ko-KR" sz="1050" b="1" kern="1200" dirty="0">
              <a:solidFill>
                <a:schemeClr val="bg1"/>
              </a:solidFill>
            </a:rPr>
            <a:t>)</a:t>
          </a:r>
          <a:endParaRPr lang="ko-KR" altLang="en-US" sz="1050" kern="1200" dirty="0">
            <a:solidFill>
              <a:srgbClr val="050EBB"/>
            </a:solidFill>
          </a:endParaRPr>
        </a:p>
      </dsp:txBody>
      <dsp:txXfrm>
        <a:off x="2282930" y="0"/>
        <a:ext cx="1823490" cy="457083"/>
      </dsp:txXfrm>
    </dsp:sp>
    <dsp:sp modelId="{11428757-9EAF-4FF3-9E5A-7AF910385CDC}">
      <dsp:nvSpPr>
        <dsp:cNvPr id="0" name=""/>
        <dsp:cNvSpPr/>
      </dsp:nvSpPr>
      <dsp:spPr>
        <a:xfrm>
          <a:off x="4108776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트랙신청</a:t>
          </a:r>
          <a:r>
            <a:rPr lang="en-US" altLang="ko-KR" sz="1050" b="1" kern="1200" dirty="0"/>
            <a:t>(</a:t>
          </a:r>
          <a:r>
            <a:rPr lang="ko-KR" altLang="en-US" sz="1050" b="1" kern="1200" dirty="0"/>
            <a:t>전체학과</a:t>
          </a:r>
          <a:r>
            <a:rPr lang="en-US" altLang="ko-KR" sz="1050" b="1" kern="1200" dirty="0"/>
            <a:t>)</a:t>
          </a:r>
        </a:p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050" b="1" kern="1200" dirty="0"/>
            <a:t>(</a:t>
          </a:r>
          <a:r>
            <a:rPr lang="ko-KR" altLang="en-US" sz="1050" b="1" kern="1200" dirty="0" err="1"/>
            <a:t>심화형</a:t>
          </a:r>
          <a:r>
            <a:rPr lang="en-US" altLang="ko-KR" sz="1050" b="1" kern="1200" dirty="0"/>
            <a:t>,</a:t>
          </a:r>
          <a:r>
            <a:rPr lang="ko-KR" altLang="en-US" sz="1050" b="1" kern="1200" dirty="0"/>
            <a:t>복합형</a:t>
          </a:r>
          <a:r>
            <a:rPr lang="en-US" altLang="ko-KR" sz="1050" b="1" kern="1200" dirty="0"/>
            <a:t>,</a:t>
          </a:r>
          <a:r>
            <a:rPr lang="ko-KR" altLang="en-US" sz="1050" b="1" kern="1200" dirty="0" err="1"/>
            <a:t>융합형</a:t>
          </a:r>
          <a:r>
            <a:rPr lang="ko-KR" altLang="en-US" sz="1050" b="1" kern="1200" dirty="0"/>
            <a:t> 중 </a:t>
          </a:r>
          <a:r>
            <a:rPr lang="ko-KR" altLang="en-US" sz="1050" b="1" kern="1200" dirty="0" err="1"/>
            <a:t>택</a:t>
          </a:r>
          <a:r>
            <a:rPr lang="en-US" altLang="ko-KR" sz="1050" b="1" kern="1200" dirty="0"/>
            <a:t>1)</a:t>
          </a:r>
          <a:endParaRPr lang="ko-KR" altLang="en-US" sz="1050" b="1" kern="1200" dirty="0"/>
        </a:p>
      </dsp:txBody>
      <dsp:txXfrm>
        <a:off x="4337318" y="0"/>
        <a:ext cx="1823490" cy="4570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498B-CC6B-4F60-8F1E-269E8001BBF0}">
      <dsp:nvSpPr>
        <dsp:cNvPr id="0" name=""/>
        <dsp:cNvSpPr/>
      </dsp:nvSpPr>
      <dsp:spPr>
        <a:xfrm>
          <a:off x="1871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학적</a:t>
          </a:r>
          <a:r>
            <a:rPr lang="en-US" altLang="ko-KR" sz="1050" b="1" kern="1200" dirty="0"/>
            <a:t>_</a:t>
          </a:r>
          <a:r>
            <a:rPr lang="ko-KR" altLang="en-US" sz="1050" b="1" kern="1200" dirty="0"/>
            <a:t>전공 및 트랙신청</a:t>
          </a:r>
        </a:p>
      </dsp:txBody>
      <dsp:txXfrm>
        <a:off x="230413" y="0"/>
        <a:ext cx="1823490" cy="457083"/>
      </dsp:txXfrm>
    </dsp:sp>
    <dsp:sp modelId="{2EBA2B8E-A6D3-4D26-A976-720C3CE99715}">
      <dsp:nvSpPr>
        <dsp:cNvPr id="0" name=""/>
        <dsp:cNvSpPr/>
      </dsp:nvSpPr>
      <dsp:spPr>
        <a:xfrm>
          <a:off x="2054388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>
              <a:solidFill>
                <a:schemeClr val="bg1"/>
              </a:solidFill>
            </a:rPr>
            <a:t>전공신청</a:t>
          </a:r>
          <a:r>
            <a:rPr lang="en-US" altLang="ko-KR" sz="1050" b="1" kern="1200" dirty="0">
              <a:solidFill>
                <a:schemeClr val="bg1"/>
              </a:solidFill>
            </a:rPr>
            <a:t>(</a:t>
          </a:r>
          <a:r>
            <a:rPr lang="ko-KR" altLang="en-US" sz="1050" b="1" kern="1200" dirty="0">
              <a:solidFill>
                <a:schemeClr val="bg1"/>
              </a:solidFill>
            </a:rPr>
            <a:t>자유전공학부</a:t>
          </a:r>
          <a:r>
            <a:rPr lang="en-US" altLang="ko-KR" sz="1050" b="1" kern="1200" dirty="0">
              <a:solidFill>
                <a:schemeClr val="bg1"/>
              </a:solidFill>
            </a:rPr>
            <a:t>)</a:t>
          </a:r>
          <a:endParaRPr lang="ko-KR" altLang="en-US" sz="1050" kern="1200" dirty="0">
            <a:solidFill>
              <a:srgbClr val="050EBB"/>
            </a:solidFill>
          </a:endParaRPr>
        </a:p>
      </dsp:txBody>
      <dsp:txXfrm>
        <a:off x="2282930" y="0"/>
        <a:ext cx="1823490" cy="457083"/>
      </dsp:txXfrm>
    </dsp:sp>
    <dsp:sp modelId="{11428757-9EAF-4FF3-9E5A-7AF910385CDC}">
      <dsp:nvSpPr>
        <dsp:cNvPr id="0" name=""/>
        <dsp:cNvSpPr/>
      </dsp:nvSpPr>
      <dsp:spPr>
        <a:xfrm>
          <a:off x="4108776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트랙신청</a:t>
          </a:r>
          <a:r>
            <a:rPr lang="en-US" altLang="ko-KR" sz="1050" b="1" kern="1200" dirty="0"/>
            <a:t>(</a:t>
          </a:r>
          <a:r>
            <a:rPr lang="ko-KR" altLang="en-US" sz="1050" b="1" kern="1200" dirty="0"/>
            <a:t>전체학과</a:t>
          </a:r>
          <a:r>
            <a:rPr lang="en-US" altLang="ko-KR" sz="1050" b="1" kern="1200" dirty="0"/>
            <a:t>)</a:t>
          </a:r>
        </a:p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050" b="1" kern="1200" dirty="0"/>
            <a:t>(</a:t>
          </a:r>
          <a:r>
            <a:rPr lang="ko-KR" altLang="en-US" sz="1050" b="1" kern="1200" dirty="0" err="1"/>
            <a:t>심화형</a:t>
          </a:r>
          <a:r>
            <a:rPr lang="en-US" altLang="ko-KR" sz="1050" b="1" kern="1200" dirty="0"/>
            <a:t>,</a:t>
          </a:r>
          <a:r>
            <a:rPr lang="ko-KR" altLang="en-US" sz="1050" b="1" kern="1200" dirty="0"/>
            <a:t>복합형</a:t>
          </a:r>
          <a:r>
            <a:rPr lang="en-US" altLang="ko-KR" sz="1050" b="1" kern="1200" dirty="0"/>
            <a:t>,</a:t>
          </a:r>
          <a:r>
            <a:rPr lang="ko-KR" altLang="en-US" sz="1050" b="1" kern="1200" dirty="0" err="1"/>
            <a:t>융합형</a:t>
          </a:r>
          <a:r>
            <a:rPr lang="ko-KR" altLang="en-US" sz="1050" b="1" kern="1200" dirty="0"/>
            <a:t> 중 </a:t>
          </a:r>
          <a:r>
            <a:rPr lang="ko-KR" altLang="en-US" sz="1050" b="1" kern="1200" dirty="0" err="1"/>
            <a:t>택</a:t>
          </a:r>
          <a:r>
            <a:rPr lang="en-US" altLang="ko-KR" sz="1050" b="1" kern="1200" dirty="0"/>
            <a:t>1)</a:t>
          </a:r>
          <a:endParaRPr lang="ko-KR" altLang="en-US" sz="1050" b="1" kern="1200" dirty="0"/>
        </a:p>
      </dsp:txBody>
      <dsp:txXfrm>
        <a:off x="4337318" y="0"/>
        <a:ext cx="1823490" cy="4570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498B-CC6B-4F60-8F1E-269E8001BBF0}">
      <dsp:nvSpPr>
        <dsp:cNvPr id="0" name=""/>
        <dsp:cNvSpPr/>
      </dsp:nvSpPr>
      <dsp:spPr>
        <a:xfrm>
          <a:off x="1871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학적</a:t>
          </a:r>
          <a:r>
            <a:rPr lang="en-US" altLang="ko-KR" sz="1050" b="1" kern="1200" dirty="0"/>
            <a:t>_</a:t>
          </a:r>
          <a:r>
            <a:rPr lang="ko-KR" altLang="en-US" sz="1050" b="1" kern="1200" dirty="0"/>
            <a:t>전공 및 트랙신청</a:t>
          </a:r>
        </a:p>
      </dsp:txBody>
      <dsp:txXfrm>
        <a:off x="230413" y="0"/>
        <a:ext cx="1823490" cy="457083"/>
      </dsp:txXfrm>
    </dsp:sp>
    <dsp:sp modelId="{2EBA2B8E-A6D3-4D26-A976-720C3CE99715}">
      <dsp:nvSpPr>
        <dsp:cNvPr id="0" name=""/>
        <dsp:cNvSpPr/>
      </dsp:nvSpPr>
      <dsp:spPr>
        <a:xfrm>
          <a:off x="2054388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>
              <a:solidFill>
                <a:schemeClr val="bg1"/>
              </a:solidFill>
            </a:rPr>
            <a:t>전공신청</a:t>
          </a:r>
          <a:r>
            <a:rPr lang="en-US" altLang="ko-KR" sz="1050" b="1" kern="1200" dirty="0">
              <a:solidFill>
                <a:schemeClr val="bg1"/>
              </a:solidFill>
            </a:rPr>
            <a:t>(</a:t>
          </a:r>
          <a:r>
            <a:rPr lang="ko-KR" altLang="en-US" sz="1050" b="1" kern="1200" dirty="0">
              <a:solidFill>
                <a:schemeClr val="bg1"/>
              </a:solidFill>
            </a:rPr>
            <a:t>자유전공학부</a:t>
          </a:r>
          <a:r>
            <a:rPr lang="en-US" altLang="ko-KR" sz="1050" b="1" kern="1200" dirty="0">
              <a:solidFill>
                <a:schemeClr val="bg1"/>
              </a:solidFill>
            </a:rPr>
            <a:t>)</a:t>
          </a:r>
          <a:endParaRPr lang="ko-KR" altLang="en-US" sz="1050" kern="1200" dirty="0">
            <a:solidFill>
              <a:srgbClr val="050EBB"/>
            </a:solidFill>
          </a:endParaRPr>
        </a:p>
      </dsp:txBody>
      <dsp:txXfrm>
        <a:off x="2282930" y="0"/>
        <a:ext cx="1823490" cy="457083"/>
      </dsp:txXfrm>
    </dsp:sp>
    <dsp:sp modelId="{11428757-9EAF-4FF3-9E5A-7AF910385CDC}">
      <dsp:nvSpPr>
        <dsp:cNvPr id="0" name=""/>
        <dsp:cNvSpPr/>
      </dsp:nvSpPr>
      <dsp:spPr>
        <a:xfrm>
          <a:off x="4108776" y="0"/>
          <a:ext cx="2280573" cy="457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050" b="1" kern="1200" dirty="0"/>
            <a:t>트랙신청</a:t>
          </a:r>
          <a:r>
            <a:rPr lang="en-US" altLang="ko-KR" sz="1050" b="1" kern="1200" dirty="0"/>
            <a:t>(</a:t>
          </a:r>
          <a:r>
            <a:rPr lang="ko-KR" altLang="en-US" sz="1050" b="1" kern="1200" dirty="0"/>
            <a:t>전체학과</a:t>
          </a:r>
          <a:r>
            <a:rPr lang="en-US" altLang="ko-KR" sz="1050" b="1" kern="1200" dirty="0"/>
            <a:t>)</a:t>
          </a:r>
        </a:p>
        <a:p>
          <a:pPr marL="0" lvl="0" indent="0" algn="ctr" defTabSz="466725" latinLnBrk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050" b="1" kern="1200" dirty="0"/>
            <a:t>(</a:t>
          </a:r>
          <a:r>
            <a:rPr lang="ko-KR" altLang="en-US" sz="1050" b="1" kern="1200" dirty="0" err="1"/>
            <a:t>심화형</a:t>
          </a:r>
          <a:r>
            <a:rPr lang="en-US" altLang="ko-KR" sz="1050" b="1" kern="1200" dirty="0"/>
            <a:t>,</a:t>
          </a:r>
          <a:r>
            <a:rPr lang="ko-KR" altLang="en-US" sz="1050" b="1" kern="1200" dirty="0"/>
            <a:t>복합형</a:t>
          </a:r>
          <a:r>
            <a:rPr lang="en-US" altLang="ko-KR" sz="1050" b="1" kern="1200" dirty="0"/>
            <a:t>,</a:t>
          </a:r>
          <a:r>
            <a:rPr lang="ko-KR" altLang="en-US" sz="1050" b="1" kern="1200" dirty="0" err="1"/>
            <a:t>융합형</a:t>
          </a:r>
          <a:r>
            <a:rPr lang="ko-KR" altLang="en-US" sz="1050" b="1" kern="1200" dirty="0"/>
            <a:t> 중 </a:t>
          </a:r>
          <a:r>
            <a:rPr lang="ko-KR" altLang="en-US" sz="1050" b="1" kern="1200" dirty="0" err="1"/>
            <a:t>택</a:t>
          </a:r>
          <a:r>
            <a:rPr lang="en-US" altLang="ko-KR" sz="1050" b="1" kern="1200" dirty="0"/>
            <a:t>1)</a:t>
          </a:r>
          <a:endParaRPr lang="ko-KR" altLang="en-US" sz="1050" b="1" kern="1200" dirty="0"/>
        </a:p>
      </dsp:txBody>
      <dsp:txXfrm>
        <a:off x="4337318" y="0"/>
        <a:ext cx="1823490" cy="457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2" cy="493316"/>
          </a:xfrm>
          <a:prstGeom prst="rect">
            <a:avLst/>
          </a:prstGeom>
        </p:spPr>
        <p:txBody>
          <a:bodyPr vert="horz" lIns="90744" tIns="45371" rIns="90744" bIns="4537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6" y="1"/>
            <a:ext cx="2918832" cy="493316"/>
          </a:xfrm>
          <a:prstGeom prst="rect">
            <a:avLst/>
          </a:prstGeom>
        </p:spPr>
        <p:txBody>
          <a:bodyPr vert="horz" lIns="90744" tIns="45371" rIns="90744" bIns="45371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2025-10-29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2" cy="493316"/>
          </a:xfrm>
          <a:prstGeom prst="rect">
            <a:avLst/>
          </a:prstGeom>
        </p:spPr>
        <p:txBody>
          <a:bodyPr vert="horz" lIns="90744" tIns="45371" rIns="90744" bIns="4537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6" y="9371286"/>
            <a:ext cx="2918832" cy="493316"/>
          </a:xfrm>
          <a:prstGeom prst="rect">
            <a:avLst/>
          </a:prstGeom>
        </p:spPr>
        <p:txBody>
          <a:bodyPr vert="horz" lIns="90744" tIns="45371" rIns="90744" bIns="45371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2" cy="493316"/>
          </a:xfrm>
          <a:prstGeom prst="rect">
            <a:avLst/>
          </a:prstGeom>
        </p:spPr>
        <p:txBody>
          <a:bodyPr vert="horz" lIns="90744" tIns="45371" rIns="90744" bIns="4537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2" cy="493316"/>
          </a:xfrm>
          <a:prstGeom prst="rect">
            <a:avLst/>
          </a:prstGeom>
        </p:spPr>
        <p:txBody>
          <a:bodyPr vert="horz" lIns="90744" tIns="45371" rIns="90744" bIns="45371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2025-10-29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4" tIns="45371" rIns="90744" bIns="4537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44" tIns="45371" rIns="90744" bIns="4537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2" cy="493316"/>
          </a:xfrm>
          <a:prstGeom prst="rect">
            <a:avLst/>
          </a:prstGeom>
        </p:spPr>
        <p:txBody>
          <a:bodyPr vert="horz" lIns="90744" tIns="45371" rIns="90744" bIns="4537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2" cy="493316"/>
          </a:xfrm>
          <a:prstGeom prst="rect">
            <a:avLst/>
          </a:prstGeom>
        </p:spPr>
        <p:txBody>
          <a:bodyPr vert="horz" lIns="90744" tIns="45371" rIns="90744" bIns="45371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88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9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cosmetic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2025-10-29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  <p:sp>
        <p:nvSpPr>
          <p:cNvPr id="18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12059" y="246743"/>
            <a:ext cx="8338457" cy="185147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제목을 입력하세요</a:t>
            </a:r>
            <a:endParaRPr lang="en-US" altLang="ko-KR" dirty="0"/>
          </a:p>
          <a:p>
            <a:pPr lvl="0"/>
            <a:endParaRPr lang="ko-KR" altLang="en-US" dirty="0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68519" y="4005064"/>
            <a:ext cx="8418281" cy="304826"/>
          </a:xfrm>
        </p:spPr>
        <p:txBody>
          <a:bodyPr anchor="t">
            <a:normAutofit/>
          </a:bodyPr>
          <a:lstStyle>
            <a:lvl1pPr algn="l">
              <a:buFont typeface="Wingdings" pitchFamily="2" charset="2"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2025-10-29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68300" y="571500"/>
            <a:ext cx="8394700" cy="8461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내용 개체 틀 2"/>
          <p:cNvSpPr>
            <a:spLocks noGrp="1"/>
          </p:cNvSpPr>
          <p:nvPr>
            <p:ph idx="1" hasCustomPrompt="1"/>
          </p:nvPr>
        </p:nvSpPr>
        <p:spPr>
          <a:xfrm>
            <a:off x="368300" y="1574801"/>
            <a:ext cx="1905000" cy="317499"/>
          </a:xfrm>
        </p:spPr>
        <p:txBody>
          <a:bodyPr>
            <a:normAutofit/>
          </a:bodyPr>
          <a:lstStyle>
            <a:lvl1pPr>
              <a:buFontTx/>
              <a:buNone/>
              <a:defRPr sz="1200" b="1">
                <a:solidFill>
                  <a:srgbClr val="3D3C3E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ko-KR" altLang="en-US"/>
              <a:t>내용제목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3" hasCustomPrompt="1"/>
          </p:nvPr>
        </p:nvSpPr>
        <p:spPr>
          <a:xfrm>
            <a:off x="2336800" y="1574801"/>
            <a:ext cx="6426200" cy="330199"/>
          </a:xfrm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내용을 입력하십시오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2025-10-29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2025-10-29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2025-10-29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2025-10-29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73" r:id="rId4"/>
    <p:sldLayoutId id="2147483676" r:id="rId5"/>
    <p:sldLayoutId id="2147483661" r:id="rId6"/>
    <p:sldLayoutId id="2147483662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64803" y="2329742"/>
            <a:ext cx="8531511" cy="3372167"/>
          </a:xfrm>
        </p:spPr>
        <p:txBody>
          <a:bodyPr anchor="t"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2025</a:t>
            </a:r>
            <a:r>
              <a:rPr lang="ko-KR" altLang="en-US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학번 전공 및 제</a:t>
            </a:r>
            <a:r>
              <a:rPr lang="en-US" altLang="ko-KR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2</a:t>
            </a:r>
            <a:r>
              <a:rPr lang="ko-KR" altLang="en-US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트랙 신청 매뉴얼</a:t>
            </a:r>
            <a:r>
              <a:rPr lang="en-US" altLang="ko-KR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(</a:t>
            </a:r>
            <a:r>
              <a:rPr lang="ko-KR" altLang="en-US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학생</a:t>
            </a:r>
            <a:r>
              <a:rPr lang="en-US" altLang="ko-KR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)</a:t>
            </a:r>
            <a:endParaRPr lang="ko-KR" alt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372301"/>
            <a:ext cx="8460000" cy="3744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cosmeti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612" y="6350456"/>
            <a:ext cx="2085975" cy="3143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97" y="162326"/>
            <a:ext cx="1328479" cy="12269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8451" y="1438494"/>
            <a:ext cx="10701831" cy="7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381279" y="630239"/>
            <a:ext cx="84060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88336" y="-56960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en-US" altLang="ko-KR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2025</a:t>
            </a:r>
            <a:r>
              <a:rPr lang="ko-KR" altLang="en-US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학번  전공 및 트랙 신청 </a:t>
            </a:r>
            <a:r>
              <a:rPr lang="ko-KR" altLang="en-US" sz="1600" b="1" dirty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안내 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제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2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_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전체학과 신청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)</a:t>
            </a: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476991" y="3745614"/>
            <a:ext cx="4371954" cy="29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ko-KR" altLang="ko-KR" sz="3600" dirty="0"/>
          </a:p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05284"/>
            <a:ext cx="795340" cy="73458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5195" y="1245782"/>
            <a:ext cx="8958805" cy="5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88335" y="1769806"/>
            <a:ext cx="350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1. </a:t>
            </a:r>
            <a:r>
              <a:rPr lang="ko-KR" altLang="en-US" sz="1600" b="1" dirty="0"/>
              <a:t>트랙신청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융합형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2411497" y="1084288"/>
          <a:ext cx="6389350" cy="4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그룹 38"/>
          <p:cNvGrpSpPr/>
          <p:nvPr/>
        </p:nvGrpSpPr>
        <p:grpSpPr>
          <a:xfrm>
            <a:off x="372890" y="1095224"/>
            <a:ext cx="2280573" cy="457083"/>
            <a:chOff x="1871" y="0"/>
            <a:chExt cx="2280573" cy="457083"/>
          </a:xfrm>
        </p:grpSpPr>
        <p:sp>
          <p:nvSpPr>
            <p:cNvPr id="40" name="갈매기형 수장 39"/>
            <p:cNvSpPr/>
            <p:nvPr/>
          </p:nvSpPr>
          <p:spPr>
            <a:xfrm>
              <a:off x="1871" y="0"/>
              <a:ext cx="2280573" cy="457083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갈매기형 수장 4"/>
            <p:cNvSpPr/>
            <p:nvPr/>
          </p:nvSpPr>
          <p:spPr>
            <a:xfrm>
              <a:off x="230413" y="0"/>
              <a:ext cx="1823490" cy="457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</a:rPr>
                <a:t>학사정보시스템</a:t>
              </a:r>
              <a:endParaRPr lang="en-US" altLang="ko-KR" sz="1100" b="1" dirty="0">
                <a:solidFill>
                  <a:schemeClr val="bg1"/>
                </a:solidFill>
              </a:endParaRPr>
            </a:p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>
                  <a:solidFill>
                    <a:schemeClr val="bg1"/>
                  </a:solidFill>
                </a:rPr>
                <a:t>로그인</a:t>
              </a:r>
            </a:p>
          </p:txBody>
        </p: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F1C8FB83-FD6E-40D6-A666-F777612C10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2084718"/>
            <a:ext cx="8567330" cy="4471253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AF8E776C-A30E-4900-A83E-49DF9122BC02}"/>
              </a:ext>
            </a:extLst>
          </p:cNvPr>
          <p:cNvSpPr/>
          <p:nvPr/>
        </p:nvSpPr>
        <p:spPr>
          <a:xfrm>
            <a:off x="601432" y="3418297"/>
            <a:ext cx="1017482" cy="1509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F0E0032-730A-461B-9173-3FE0A4CF7699}"/>
              </a:ext>
            </a:extLst>
          </p:cNvPr>
          <p:cNvSpPr/>
          <p:nvPr/>
        </p:nvSpPr>
        <p:spPr>
          <a:xfrm>
            <a:off x="7396672" y="3156858"/>
            <a:ext cx="1145896" cy="7425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3D62C3-9F3D-4F64-BFA3-3C567E1DE2CA}"/>
              </a:ext>
            </a:extLst>
          </p:cNvPr>
          <p:cNvSpPr txBox="1"/>
          <p:nvPr/>
        </p:nvSpPr>
        <p:spPr>
          <a:xfrm>
            <a:off x="7095067" y="2800615"/>
            <a:ext cx="1760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③ 트랙유형 선택</a:t>
            </a:r>
            <a:r>
              <a:rPr lang="en-US" altLang="ko-KR" sz="1200" b="1" dirty="0">
                <a:solidFill>
                  <a:srgbClr val="050EBB"/>
                </a:solidFill>
              </a:rPr>
              <a:t>(</a:t>
            </a:r>
            <a:r>
              <a:rPr lang="ko-KR" altLang="en-US" sz="1200" b="1" dirty="0">
                <a:solidFill>
                  <a:srgbClr val="050EBB"/>
                </a:solidFill>
              </a:rPr>
              <a:t>융합</a:t>
            </a:r>
            <a:r>
              <a:rPr lang="en-US" altLang="ko-KR" sz="1200" b="1" dirty="0">
                <a:solidFill>
                  <a:srgbClr val="050EBB"/>
                </a:solidFill>
              </a:rPr>
              <a:t>)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642AF9-7C4A-42DC-9B9C-3E5FE51A3BD5}"/>
              </a:ext>
            </a:extLst>
          </p:cNvPr>
          <p:cNvSpPr txBox="1"/>
          <p:nvPr/>
        </p:nvSpPr>
        <p:spPr>
          <a:xfrm>
            <a:off x="1631311" y="3339009"/>
            <a:ext cx="295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① </a:t>
            </a:r>
            <a:r>
              <a:rPr lang="ko-KR" altLang="en-US" sz="1200" b="1" dirty="0" err="1">
                <a:solidFill>
                  <a:srgbClr val="050EBB"/>
                </a:solidFill>
              </a:rPr>
              <a:t>전공및트랙신청</a:t>
            </a:r>
            <a:r>
              <a:rPr lang="en-US" altLang="ko-KR" sz="1200" b="1" dirty="0">
                <a:solidFill>
                  <a:srgbClr val="050EBB"/>
                </a:solidFill>
              </a:rPr>
              <a:t> </a:t>
            </a:r>
            <a:r>
              <a:rPr lang="ko-KR" altLang="en-US" sz="1200" b="1" dirty="0">
                <a:solidFill>
                  <a:srgbClr val="050EBB"/>
                </a:solidFill>
              </a:rPr>
              <a:t>메뉴선택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95EEF0-F026-4861-901F-39CD66B2DF31}"/>
              </a:ext>
            </a:extLst>
          </p:cNvPr>
          <p:cNvSpPr txBox="1"/>
          <p:nvPr/>
        </p:nvSpPr>
        <p:spPr>
          <a:xfrm>
            <a:off x="7439007" y="4983917"/>
            <a:ext cx="1510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② 트랙신청 </a:t>
            </a:r>
            <a:r>
              <a:rPr lang="en-US" altLang="ko-KR" sz="1200" b="1" dirty="0">
                <a:solidFill>
                  <a:srgbClr val="050EBB"/>
                </a:solidFill>
              </a:rPr>
              <a:t>Click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A56A6F5-B444-4A87-8401-F9D4D4B49388}"/>
              </a:ext>
            </a:extLst>
          </p:cNvPr>
          <p:cNvSpPr/>
          <p:nvPr/>
        </p:nvSpPr>
        <p:spPr>
          <a:xfrm>
            <a:off x="7969619" y="5353006"/>
            <a:ext cx="542255" cy="2592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32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8451" y="1438494"/>
            <a:ext cx="10701831" cy="7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381279" y="630239"/>
            <a:ext cx="84060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88336" y="-56960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en-US" altLang="ko-KR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2025</a:t>
            </a:r>
            <a:r>
              <a:rPr lang="ko-KR" altLang="en-US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학번  전공 및 트랙 신청 </a:t>
            </a:r>
            <a:r>
              <a:rPr lang="ko-KR" altLang="en-US" sz="1600" b="1" dirty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안내 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제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2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_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전체학과 신청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)</a:t>
            </a: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476991" y="3745614"/>
            <a:ext cx="4371954" cy="29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ko-KR" altLang="ko-KR" sz="3600" dirty="0"/>
          </a:p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05284"/>
            <a:ext cx="795340" cy="73458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5195" y="1245782"/>
            <a:ext cx="8958805" cy="5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88335" y="1769806"/>
            <a:ext cx="350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1. </a:t>
            </a:r>
            <a:r>
              <a:rPr lang="ko-KR" altLang="en-US" sz="1600" b="1" dirty="0"/>
              <a:t>트랙신청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융합형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2411497" y="1084288"/>
          <a:ext cx="6389350" cy="4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그룹 38"/>
          <p:cNvGrpSpPr/>
          <p:nvPr/>
        </p:nvGrpSpPr>
        <p:grpSpPr>
          <a:xfrm>
            <a:off x="372890" y="1095224"/>
            <a:ext cx="2280573" cy="457083"/>
            <a:chOff x="1871" y="0"/>
            <a:chExt cx="2280573" cy="457083"/>
          </a:xfrm>
        </p:grpSpPr>
        <p:sp>
          <p:nvSpPr>
            <p:cNvPr id="40" name="갈매기형 수장 39"/>
            <p:cNvSpPr/>
            <p:nvPr/>
          </p:nvSpPr>
          <p:spPr>
            <a:xfrm>
              <a:off x="1871" y="0"/>
              <a:ext cx="2280573" cy="457083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갈매기형 수장 4"/>
            <p:cNvSpPr/>
            <p:nvPr/>
          </p:nvSpPr>
          <p:spPr>
            <a:xfrm>
              <a:off x="230413" y="0"/>
              <a:ext cx="1823490" cy="457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</a:rPr>
                <a:t>학사정보시스템</a:t>
              </a:r>
              <a:endParaRPr lang="en-US" altLang="ko-KR" sz="1100" b="1" dirty="0">
                <a:solidFill>
                  <a:schemeClr val="bg1"/>
                </a:solidFill>
              </a:endParaRPr>
            </a:p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>
                  <a:solidFill>
                    <a:schemeClr val="bg1"/>
                  </a:solidFill>
                </a:rPr>
                <a:t>로그인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A3B93D68-0441-413F-B7AC-49D10F799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2138963"/>
            <a:ext cx="8573252" cy="4543154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C06E9D54-CBE6-40BC-8C0F-082B6A966129}"/>
              </a:ext>
            </a:extLst>
          </p:cNvPr>
          <p:cNvSpPr/>
          <p:nvPr/>
        </p:nvSpPr>
        <p:spPr>
          <a:xfrm>
            <a:off x="2992435" y="3112386"/>
            <a:ext cx="3159130" cy="25772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C32BE6C-C872-4C0E-8F27-BF5CFAAF8C76}"/>
              </a:ext>
            </a:extLst>
          </p:cNvPr>
          <p:cNvSpPr/>
          <p:nvPr/>
        </p:nvSpPr>
        <p:spPr>
          <a:xfrm>
            <a:off x="5559366" y="3299394"/>
            <a:ext cx="542255" cy="2592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998407-EB60-4E0F-8EAF-A4F5CA469EE4}"/>
              </a:ext>
            </a:extLst>
          </p:cNvPr>
          <p:cNvSpPr txBox="1"/>
          <p:nvPr/>
        </p:nvSpPr>
        <p:spPr>
          <a:xfrm>
            <a:off x="2896342" y="2759653"/>
            <a:ext cx="295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④ 희망하는 제</a:t>
            </a:r>
            <a:r>
              <a:rPr lang="en-US" altLang="ko-KR" sz="1200" b="1" dirty="0">
                <a:solidFill>
                  <a:srgbClr val="050EBB"/>
                </a:solidFill>
              </a:rPr>
              <a:t>2</a:t>
            </a:r>
            <a:r>
              <a:rPr lang="ko-KR" altLang="en-US" sz="1200" b="1" dirty="0">
                <a:solidFill>
                  <a:srgbClr val="050EBB"/>
                </a:solidFill>
              </a:rPr>
              <a:t>트랙 선택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95E6E6-E7D9-4FB2-AFEA-E67FCF45519D}"/>
              </a:ext>
            </a:extLst>
          </p:cNvPr>
          <p:cNvSpPr txBox="1"/>
          <p:nvPr/>
        </p:nvSpPr>
        <p:spPr>
          <a:xfrm>
            <a:off x="6195110" y="3295010"/>
            <a:ext cx="1510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⑤ 선택완료 </a:t>
            </a:r>
            <a:r>
              <a:rPr lang="en-US" altLang="ko-KR" sz="1200" b="1" dirty="0">
                <a:solidFill>
                  <a:srgbClr val="050EBB"/>
                </a:solidFill>
              </a:rPr>
              <a:t>Click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1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8451" y="1438494"/>
            <a:ext cx="10701831" cy="7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381279" y="630239"/>
            <a:ext cx="84060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88336" y="-56960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en-US" altLang="ko-KR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2025</a:t>
            </a:r>
            <a:r>
              <a:rPr lang="ko-KR" altLang="en-US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학번  전공 및 트랙 신청 </a:t>
            </a:r>
            <a:r>
              <a:rPr lang="ko-KR" altLang="en-US" sz="1600" b="1" dirty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안내 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제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2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_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전체학과 신청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)</a:t>
            </a: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476991" y="3745614"/>
            <a:ext cx="4371954" cy="29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ko-KR" altLang="ko-KR" sz="3600" dirty="0"/>
          </a:p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05284"/>
            <a:ext cx="795340" cy="73458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5195" y="1245782"/>
            <a:ext cx="8958805" cy="5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88335" y="1769806"/>
            <a:ext cx="350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1. </a:t>
            </a:r>
            <a:r>
              <a:rPr lang="ko-KR" altLang="en-US" sz="1600" b="1" dirty="0"/>
              <a:t>트랙신청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융합형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2411497" y="1084288"/>
          <a:ext cx="6389350" cy="4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그룹 38"/>
          <p:cNvGrpSpPr/>
          <p:nvPr/>
        </p:nvGrpSpPr>
        <p:grpSpPr>
          <a:xfrm>
            <a:off x="372890" y="1095224"/>
            <a:ext cx="2280573" cy="457083"/>
            <a:chOff x="1871" y="0"/>
            <a:chExt cx="2280573" cy="457083"/>
          </a:xfrm>
        </p:grpSpPr>
        <p:sp>
          <p:nvSpPr>
            <p:cNvPr id="40" name="갈매기형 수장 39"/>
            <p:cNvSpPr/>
            <p:nvPr/>
          </p:nvSpPr>
          <p:spPr>
            <a:xfrm>
              <a:off x="1871" y="0"/>
              <a:ext cx="2280573" cy="457083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갈매기형 수장 4"/>
            <p:cNvSpPr/>
            <p:nvPr/>
          </p:nvSpPr>
          <p:spPr>
            <a:xfrm>
              <a:off x="230413" y="0"/>
              <a:ext cx="1823490" cy="457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</a:rPr>
                <a:t>학사정보시스템</a:t>
              </a:r>
              <a:endParaRPr lang="en-US" altLang="ko-KR" sz="1100" b="1" dirty="0">
                <a:solidFill>
                  <a:schemeClr val="bg1"/>
                </a:solidFill>
              </a:endParaRPr>
            </a:p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>
                  <a:solidFill>
                    <a:schemeClr val="bg1"/>
                  </a:solidFill>
                </a:rPr>
                <a:t>로그인</a:t>
              </a: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63364935-7C79-4A97-B676-9C20F408D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2154988"/>
            <a:ext cx="8573252" cy="4528823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253D3B20-5DB6-499F-BBDC-090BA2308199}"/>
              </a:ext>
            </a:extLst>
          </p:cNvPr>
          <p:cNvSpPr/>
          <p:nvPr/>
        </p:nvSpPr>
        <p:spPr>
          <a:xfrm>
            <a:off x="1678338" y="5419506"/>
            <a:ext cx="5972518" cy="8204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4BCA75-534E-49E6-8119-DE4D63EA3063}"/>
              </a:ext>
            </a:extLst>
          </p:cNvPr>
          <p:cNvSpPr txBox="1"/>
          <p:nvPr/>
        </p:nvSpPr>
        <p:spPr>
          <a:xfrm>
            <a:off x="1631531" y="5114338"/>
            <a:ext cx="295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⑥ 트랙신청 내용 확인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0B80B03-2CFA-4EFE-9A3B-CF6D860CF3EB}"/>
              </a:ext>
            </a:extLst>
          </p:cNvPr>
          <p:cNvSpPr/>
          <p:nvPr/>
        </p:nvSpPr>
        <p:spPr>
          <a:xfrm>
            <a:off x="8387460" y="5419506"/>
            <a:ext cx="510832" cy="2842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0D6C40-36BB-4D42-8569-218DE3C8A745}"/>
              </a:ext>
            </a:extLst>
          </p:cNvPr>
          <p:cNvSpPr txBox="1"/>
          <p:nvPr/>
        </p:nvSpPr>
        <p:spPr>
          <a:xfrm>
            <a:off x="7029890" y="5142507"/>
            <a:ext cx="202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⑦ </a:t>
            </a:r>
            <a:r>
              <a:rPr lang="en-US" altLang="ko-KR" sz="1200" b="1" dirty="0">
                <a:solidFill>
                  <a:srgbClr val="050EBB"/>
                </a:solidFill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</a:rPr>
              <a:t>반드시</a:t>
            </a:r>
            <a:r>
              <a:rPr lang="en-US" altLang="ko-KR" sz="1200" b="1" dirty="0">
                <a:solidFill>
                  <a:srgbClr val="050EBB"/>
                </a:solidFill>
              </a:rPr>
              <a:t>)</a:t>
            </a:r>
            <a:r>
              <a:rPr lang="ko-KR" altLang="en-US" sz="1200" b="1" dirty="0">
                <a:solidFill>
                  <a:srgbClr val="050EBB"/>
                </a:solidFill>
              </a:rPr>
              <a:t>신청완료 </a:t>
            </a:r>
            <a:r>
              <a:rPr lang="en-US" altLang="ko-KR" sz="1200" b="1" dirty="0">
                <a:solidFill>
                  <a:srgbClr val="050EBB"/>
                </a:solidFill>
              </a:rPr>
              <a:t>Click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7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1054" y="2425349"/>
            <a:ext cx="3474171" cy="1041751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000" b="1" spc="-250" dirty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감사합니다</a:t>
            </a:r>
            <a:r>
              <a:rPr lang="en-US" altLang="ko-KR" sz="4000" b="1" spc="-250" dirty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4000" b="1" spc="-2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612" y="6350456"/>
            <a:ext cx="2085975" cy="314325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31054" y="3566290"/>
            <a:ext cx="7158287" cy="1041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pPr algn="l"/>
            <a:r>
              <a:rPr lang="ko-KR" altLang="en-US" sz="2000" b="1" spc="-250" dirty="0">
                <a:solidFill>
                  <a:schemeClr val="accent4">
                    <a:lumMod val="50000"/>
                  </a:schemeClr>
                </a:solidFill>
              </a:rPr>
              <a:t>문의사항 </a:t>
            </a:r>
            <a:r>
              <a:rPr lang="en-US" altLang="ko-KR" sz="2000" b="1" spc="-250" dirty="0">
                <a:solidFill>
                  <a:schemeClr val="accent4">
                    <a:lumMod val="50000"/>
                  </a:schemeClr>
                </a:solidFill>
              </a:rPr>
              <a:t>: 033-760-1136</a:t>
            </a:r>
            <a:endParaRPr lang="ko-KR" altLang="en-US" sz="2000" b="1" spc="-25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8451" y="1438494"/>
            <a:ext cx="10701831" cy="7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381279" y="630239"/>
            <a:ext cx="84060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88336" y="-56960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en-US" altLang="ko-KR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2025</a:t>
            </a:r>
            <a:r>
              <a:rPr lang="ko-KR" altLang="en-US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학번  전공 및 트랙 신청 </a:t>
            </a:r>
            <a:r>
              <a:rPr lang="ko-KR" altLang="en-US" sz="1600" b="1" dirty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안내 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전공신청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_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자유전공학부생만 해당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)</a:t>
            </a: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476991" y="3745614"/>
            <a:ext cx="4371954" cy="29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ko-KR" altLang="ko-KR" sz="3600" dirty="0"/>
          </a:p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05284"/>
            <a:ext cx="795340" cy="73458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5195" y="1245782"/>
            <a:ext cx="8958805" cy="5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88335" y="1769806"/>
            <a:ext cx="350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1. </a:t>
            </a:r>
            <a:r>
              <a:rPr lang="ko-KR" altLang="en-US" sz="1600" b="1" dirty="0"/>
              <a:t>전공신청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자유전공학부만 해당됨</a:t>
            </a:r>
            <a:r>
              <a:rPr lang="en-US" altLang="ko-KR" sz="1600" b="1" dirty="0"/>
              <a:t>.)</a:t>
            </a:r>
            <a:endParaRPr lang="ko-KR" altLang="en-US" sz="1600" b="1" dirty="0"/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2560951205"/>
              </p:ext>
            </p:extLst>
          </p:nvPr>
        </p:nvGraphicFramePr>
        <p:xfrm>
          <a:off x="2411497" y="1084288"/>
          <a:ext cx="6389350" cy="4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그룹 38"/>
          <p:cNvGrpSpPr/>
          <p:nvPr/>
        </p:nvGrpSpPr>
        <p:grpSpPr>
          <a:xfrm>
            <a:off x="372890" y="1095224"/>
            <a:ext cx="2280573" cy="457083"/>
            <a:chOff x="1871" y="0"/>
            <a:chExt cx="2280573" cy="457083"/>
          </a:xfrm>
        </p:grpSpPr>
        <p:sp>
          <p:nvSpPr>
            <p:cNvPr id="40" name="갈매기형 수장 39"/>
            <p:cNvSpPr/>
            <p:nvPr/>
          </p:nvSpPr>
          <p:spPr>
            <a:xfrm>
              <a:off x="1871" y="0"/>
              <a:ext cx="2280573" cy="457083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갈매기형 수장 4"/>
            <p:cNvSpPr/>
            <p:nvPr/>
          </p:nvSpPr>
          <p:spPr>
            <a:xfrm>
              <a:off x="230413" y="0"/>
              <a:ext cx="1823490" cy="457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</a:rPr>
                <a:t>학사정보시스템</a:t>
              </a:r>
              <a:endParaRPr lang="en-US" altLang="ko-KR" sz="1100" b="1" dirty="0">
                <a:solidFill>
                  <a:schemeClr val="bg1"/>
                </a:solidFill>
              </a:endParaRPr>
            </a:p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>
                  <a:solidFill>
                    <a:schemeClr val="bg1"/>
                  </a:solidFill>
                </a:rPr>
                <a:t>로그인</a:t>
              </a: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595B6E1E-FFE2-4FE7-9DC9-45A9E89D9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2139383"/>
            <a:ext cx="8573252" cy="451333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689F13D-8F0B-4CB9-8592-0696525BFF0A}"/>
              </a:ext>
            </a:extLst>
          </p:cNvPr>
          <p:cNvSpPr txBox="1"/>
          <p:nvPr/>
        </p:nvSpPr>
        <p:spPr>
          <a:xfrm>
            <a:off x="1245075" y="3514173"/>
            <a:ext cx="295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① </a:t>
            </a:r>
            <a:r>
              <a:rPr lang="en-US" altLang="ko-KR" sz="1200" b="1" dirty="0">
                <a:solidFill>
                  <a:srgbClr val="050EBB"/>
                </a:solidFill>
              </a:rPr>
              <a:t>“</a:t>
            </a:r>
            <a:r>
              <a:rPr lang="ko-KR" altLang="en-US" sz="1200" b="1" dirty="0" err="1">
                <a:solidFill>
                  <a:srgbClr val="050EBB"/>
                </a:solidFill>
              </a:rPr>
              <a:t>전공및트랙신청</a:t>
            </a:r>
            <a:r>
              <a:rPr lang="en-US" altLang="ko-KR" sz="1200" b="1" dirty="0">
                <a:solidFill>
                  <a:srgbClr val="050EBB"/>
                </a:solidFill>
              </a:rPr>
              <a:t>” </a:t>
            </a:r>
            <a:r>
              <a:rPr lang="ko-KR" altLang="en-US" sz="1200" b="1" dirty="0">
                <a:solidFill>
                  <a:srgbClr val="050EBB"/>
                </a:solidFill>
              </a:rPr>
              <a:t>메뉴선택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5D5D14-52E5-4893-B643-8E5A8AA2F0B4}"/>
              </a:ext>
            </a:extLst>
          </p:cNvPr>
          <p:cNvSpPr txBox="1"/>
          <p:nvPr/>
        </p:nvSpPr>
        <p:spPr>
          <a:xfrm>
            <a:off x="7425267" y="4538461"/>
            <a:ext cx="1510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② 전공신청 </a:t>
            </a:r>
            <a:r>
              <a:rPr lang="en-US" altLang="ko-KR" sz="1200" b="1" dirty="0">
                <a:solidFill>
                  <a:srgbClr val="050EBB"/>
                </a:solidFill>
              </a:rPr>
              <a:t>Click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3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8451" y="1438494"/>
            <a:ext cx="10701831" cy="7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381279" y="630239"/>
            <a:ext cx="84060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88336" y="-56960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en-US" altLang="ko-KR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2025</a:t>
            </a:r>
            <a:r>
              <a:rPr lang="ko-KR" altLang="en-US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학번  전공 및 트랙 신청 </a:t>
            </a:r>
            <a:r>
              <a:rPr lang="ko-KR" altLang="en-US" sz="1600" b="1" dirty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안내 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전공신청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_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자유전공학부생만 해당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)</a:t>
            </a: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476991" y="3745614"/>
            <a:ext cx="4371954" cy="29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ko-KR" altLang="ko-KR" sz="3600" dirty="0"/>
          </a:p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05284"/>
            <a:ext cx="795340" cy="73458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5195" y="1245782"/>
            <a:ext cx="8958805" cy="5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88335" y="1769806"/>
            <a:ext cx="350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1. </a:t>
            </a:r>
            <a:r>
              <a:rPr lang="ko-KR" altLang="en-US" sz="1600" b="1" dirty="0"/>
              <a:t>전공신청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자유전공학부만 해당됨</a:t>
            </a:r>
            <a:r>
              <a:rPr lang="en-US" altLang="ko-KR" sz="1600" b="1" dirty="0"/>
              <a:t>.)</a:t>
            </a:r>
            <a:endParaRPr lang="ko-KR" altLang="en-US" sz="1600" b="1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2411497" y="1084288"/>
          <a:ext cx="6389350" cy="4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그룹 38"/>
          <p:cNvGrpSpPr/>
          <p:nvPr/>
        </p:nvGrpSpPr>
        <p:grpSpPr>
          <a:xfrm>
            <a:off x="372890" y="1095224"/>
            <a:ext cx="2280573" cy="457083"/>
            <a:chOff x="1871" y="0"/>
            <a:chExt cx="2280573" cy="457083"/>
          </a:xfrm>
        </p:grpSpPr>
        <p:sp>
          <p:nvSpPr>
            <p:cNvPr id="40" name="갈매기형 수장 39"/>
            <p:cNvSpPr/>
            <p:nvPr/>
          </p:nvSpPr>
          <p:spPr>
            <a:xfrm>
              <a:off x="1871" y="0"/>
              <a:ext cx="2280573" cy="457083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갈매기형 수장 4"/>
            <p:cNvSpPr/>
            <p:nvPr/>
          </p:nvSpPr>
          <p:spPr>
            <a:xfrm>
              <a:off x="230413" y="0"/>
              <a:ext cx="1823490" cy="457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</a:rPr>
                <a:t>학사정보시스템</a:t>
              </a:r>
              <a:endParaRPr lang="en-US" altLang="ko-KR" sz="1100" b="1" dirty="0">
                <a:solidFill>
                  <a:schemeClr val="bg1"/>
                </a:solidFill>
              </a:endParaRPr>
            </a:p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>
                  <a:solidFill>
                    <a:schemeClr val="bg1"/>
                  </a:solidFill>
                </a:rPr>
                <a:t>로그인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50DF80E2-2C2B-420B-80B8-33129B5F79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2133880"/>
            <a:ext cx="8573252" cy="45407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1ADB86-1932-4C15-BB9F-AFEF73879289}"/>
              </a:ext>
            </a:extLst>
          </p:cNvPr>
          <p:cNvSpPr txBox="1"/>
          <p:nvPr/>
        </p:nvSpPr>
        <p:spPr>
          <a:xfrm>
            <a:off x="2920545" y="5790270"/>
            <a:ext cx="295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① 희망 전공 선택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655758-2983-4F17-AAD5-D8F159928B3F}"/>
              </a:ext>
            </a:extLst>
          </p:cNvPr>
          <p:cNvSpPr txBox="1"/>
          <p:nvPr/>
        </p:nvSpPr>
        <p:spPr>
          <a:xfrm>
            <a:off x="6206066" y="3241354"/>
            <a:ext cx="1617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② 선택완료 </a:t>
            </a:r>
            <a:r>
              <a:rPr lang="en-US" altLang="ko-KR" sz="1200" b="1" dirty="0">
                <a:solidFill>
                  <a:srgbClr val="050EBB"/>
                </a:solidFill>
              </a:rPr>
              <a:t>Click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2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8451" y="1438494"/>
            <a:ext cx="10701831" cy="7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381279" y="630239"/>
            <a:ext cx="84060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88336" y="-56960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en-US" altLang="ko-KR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2025</a:t>
            </a:r>
            <a:r>
              <a:rPr lang="ko-KR" altLang="en-US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학번  전공 및 트랙 신청 </a:t>
            </a:r>
            <a:r>
              <a:rPr lang="ko-KR" altLang="en-US" sz="1600" b="1" dirty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안내 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전공신청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_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자유전공학부생만 해당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)</a:t>
            </a: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476991" y="3745614"/>
            <a:ext cx="4371954" cy="29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ko-KR" altLang="ko-KR" sz="3600" dirty="0"/>
          </a:p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05284"/>
            <a:ext cx="795340" cy="73458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5195" y="1245782"/>
            <a:ext cx="8958805" cy="5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88335" y="1769806"/>
            <a:ext cx="350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1. </a:t>
            </a:r>
            <a:r>
              <a:rPr lang="ko-KR" altLang="en-US" sz="1600" b="1" dirty="0"/>
              <a:t>전공신청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자유전공학부만 해당됨</a:t>
            </a:r>
            <a:r>
              <a:rPr lang="en-US" altLang="ko-KR" sz="1600" b="1" dirty="0"/>
              <a:t>.)</a:t>
            </a:r>
            <a:endParaRPr lang="ko-KR" altLang="en-US" sz="1600" b="1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2411497" y="1084288"/>
          <a:ext cx="6389350" cy="4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그룹 38"/>
          <p:cNvGrpSpPr/>
          <p:nvPr/>
        </p:nvGrpSpPr>
        <p:grpSpPr>
          <a:xfrm>
            <a:off x="372890" y="1095224"/>
            <a:ext cx="2280573" cy="457083"/>
            <a:chOff x="1871" y="0"/>
            <a:chExt cx="2280573" cy="457083"/>
          </a:xfrm>
        </p:grpSpPr>
        <p:sp>
          <p:nvSpPr>
            <p:cNvPr id="40" name="갈매기형 수장 39"/>
            <p:cNvSpPr/>
            <p:nvPr/>
          </p:nvSpPr>
          <p:spPr>
            <a:xfrm>
              <a:off x="1871" y="0"/>
              <a:ext cx="2280573" cy="457083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갈매기형 수장 4"/>
            <p:cNvSpPr/>
            <p:nvPr/>
          </p:nvSpPr>
          <p:spPr>
            <a:xfrm>
              <a:off x="230413" y="0"/>
              <a:ext cx="1823490" cy="457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</a:rPr>
                <a:t>학사정보시스템</a:t>
              </a:r>
              <a:endParaRPr lang="en-US" altLang="ko-KR" sz="1100" b="1" dirty="0">
                <a:solidFill>
                  <a:schemeClr val="bg1"/>
                </a:solidFill>
              </a:endParaRPr>
            </a:p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>
                  <a:solidFill>
                    <a:schemeClr val="bg1"/>
                  </a:solidFill>
                </a:rPr>
                <a:t>로그인</a:t>
              </a: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F1B76588-DF69-43CB-BE0F-6A2D5580C6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2131420"/>
            <a:ext cx="8573252" cy="45095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53D4EA-0731-403F-9CFA-DB7BC291048A}"/>
              </a:ext>
            </a:extLst>
          </p:cNvPr>
          <p:cNvSpPr txBox="1"/>
          <p:nvPr/>
        </p:nvSpPr>
        <p:spPr>
          <a:xfrm>
            <a:off x="1711849" y="4562050"/>
            <a:ext cx="295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① 신청 전공 확인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ABAC37-4516-4DF2-AE4F-77818ABE8ECB}"/>
              </a:ext>
            </a:extLst>
          </p:cNvPr>
          <p:cNvSpPr txBox="1"/>
          <p:nvPr/>
        </p:nvSpPr>
        <p:spPr>
          <a:xfrm>
            <a:off x="7517776" y="3724651"/>
            <a:ext cx="1515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② 신청완료 </a:t>
            </a:r>
            <a:r>
              <a:rPr lang="en-US" altLang="ko-KR" sz="1200" b="1" dirty="0">
                <a:solidFill>
                  <a:srgbClr val="050EBB"/>
                </a:solidFill>
              </a:rPr>
              <a:t>Click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3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8451" y="1438494"/>
            <a:ext cx="10701831" cy="7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381279" y="630239"/>
            <a:ext cx="84060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88336" y="-56960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en-US" altLang="ko-KR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2025</a:t>
            </a:r>
            <a:r>
              <a:rPr lang="ko-KR" altLang="en-US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학번  전공 및 트랙 신청 </a:t>
            </a:r>
            <a:r>
              <a:rPr lang="ko-KR" altLang="en-US" sz="1600" b="1" dirty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안내 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제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2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_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전체학과 신청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)</a:t>
            </a: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476991" y="3745614"/>
            <a:ext cx="4371954" cy="29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ko-KR" altLang="ko-KR" sz="3600" dirty="0"/>
          </a:p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05284"/>
            <a:ext cx="795340" cy="73458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5195" y="1245782"/>
            <a:ext cx="8958805" cy="5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88335" y="1769806"/>
            <a:ext cx="350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1. </a:t>
            </a:r>
            <a:r>
              <a:rPr lang="ko-KR" altLang="en-US" sz="1600" b="1" dirty="0"/>
              <a:t>트랙신청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심화형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2411497" y="1084288"/>
          <a:ext cx="6389350" cy="4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그룹 38"/>
          <p:cNvGrpSpPr/>
          <p:nvPr/>
        </p:nvGrpSpPr>
        <p:grpSpPr>
          <a:xfrm>
            <a:off x="372890" y="1095224"/>
            <a:ext cx="2280573" cy="457083"/>
            <a:chOff x="1871" y="0"/>
            <a:chExt cx="2280573" cy="457083"/>
          </a:xfrm>
        </p:grpSpPr>
        <p:sp>
          <p:nvSpPr>
            <p:cNvPr id="40" name="갈매기형 수장 39"/>
            <p:cNvSpPr/>
            <p:nvPr/>
          </p:nvSpPr>
          <p:spPr>
            <a:xfrm>
              <a:off x="1871" y="0"/>
              <a:ext cx="2280573" cy="457083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갈매기형 수장 4"/>
            <p:cNvSpPr/>
            <p:nvPr/>
          </p:nvSpPr>
          <p:spPr>
            <a:xfrm>
              <a:off x="230413" y="0"/>
              <a:ext cx="1823490" cy="457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</a:rPr>
                <a:t>학사정보시스템</a:t>
              </a:r>
              <a:endParaRPr lang="en-US" altLang="ko-KR" sz="1100" b="1" dirty="0">
                <a:solidFill>
                  <a:schemeClr val="bg1"/>
                </a:solidFill>
              </a:endParaRPr>
            </a:p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>
                  <a:solidFill>
                    <a:schemeClr val="bg1"/>
                  </a:solidFill>
                </a:rPr>
                <a:t>로그인</a:t>
              </a:r>
            </a:p>
          </p:txBody>
        </p: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F1C8FB83-FD6E-40D6-A666-F777612C10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2084718"/>
            <a:ext cx="8567330" cy="4471253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AF8E776C-A30E-4900-A83E-49DF9122BC02}"/>
              </a:ext>
            </a:extLst>
          </p:cNvPr>
          <p:cNvSpPr/>
          <p:nvPr/>
        </p:nvSpPr>
        <p:spPr>
          <a:xfrm>
            <a:off x="601432" y="3418297"/>
            <a:ext cx="1017482" cy="1509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F0E0032-730A-461B-9173-3FE0A4CF7699}"/>
              </a:ext>
            </a:extLst>
          </p:cNvPr>
          <p:cNvSpPr/>
          <p:nvPr/>
        </p:nvSpPr>
        <p:spPr>
          <a:xfrm>
            <a:off x="7396672" y="3156858"/>
            <a:ext cx="1145896" cy="7425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3D62C3-9F3D-4F64-BFA3-3C567E1DE2CA}"/>
              </a:ext>
            </a:extLst>
          </p:cNvPr>
          <p:cNvSpPr txBox="1"/>
          <p:nvPr/>
        </p:nvSpPr>
        <p:spPr>
          <a:xfrm>
            <a:off x="7095067" y="2800615"/>
            <a:ext cx="1760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③ 트랙유형 선택</a:t>
            </a:r>
            <a:r>
              <a:rPr lang="en-US" altLang="ko-KR" sz="1200" b="1" dirty="0">
                <a:solidFill>
                  <a:srgbClr val="050EBB"/>
                </a:solidFill>
              </a:rPr>
              <a:t>(</a:t>
            </a:r>
            <a:r>
              <a:rPr lang="ko-KR" altLang="en-US" sz="1200" b="1" dirty="0">
                <a:solidFill>
                  <a:srgbClr val="050EBB"/>
                </a:solidFill>
              </a:rPr>
              <a:t>심화</a:t>
            </a:r>
            <a:r>
              <a:rPr lang="en-US" altLang="ko-KR" sz="1200" b="1" dirty="0">
                <a:solidFill>
                  <a:srgbClr val="050EBB"/>
                </a:solidFill>
              </a:rPr>
              <a:t>)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642AF9-7C4A-42DC-9B9C-3E5FE51A3BD5}"/>
              </a:ext>
            </a:extLst>
          </p:cNvPr>
          <p:cNvSpPr txBox="1"/>
          <p:nvPr/>
        </p:nvSpPr>
        <p:spPr>
          <a:xfrm>
            <a:off x="1631311" y="3339009"/>
            <a:ext cx="295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① </a:t>
            </a:r>
            <a:r>
              <a:rPr lang="ko-KR" altLang="en-US" sz="1200" b="1" dirty="0" err="1">
                <a:solidFill>
                  <a:srgbClr val="050EBB"/>
                </a:solidFill>
              </a:rPr>
              <a:t>전공및트랙신청</a:t>
            </a:r>
            <a:r>
              <a:rPr lang="en-US" altLang="ko-KR" sz="1200" b="1" dirty="0">
                <a:solidFill>
                  <a:srgbClr val="050EBB"/>
                </a:solidFill>
              </a:rPr>
              <a:t> </a:t>
            </a:r>
            <a:r>
              <a:rPr lang="ko-KR" altLang="en-US" sz="1200" b="1" dirty="0">
                <a:solidFill>
                  <a:srgbClr val="050EBB"/>
                </a:solidFill>
              </a:rPr>
              <a:t>메뉴선택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95EEF0-F026-4861-901F-39CD66B2DF31}"/>
              </a:ext>
            </a:extLst>
          </p:cNvPr>
          <p:cNvSpPr txBox="1"/>
          <p:nvPr/>
        </p:nvSpPr>
        <p:spPr>
          <a:xfrm>
            <a:off x="7439007" y="4983917"/>
            <a:ext cx="1510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② 트랙신청 </a:t>
            </a:r>
            <a:r>
              <a:rPr lang="en-US" altLang="ko-KR" sz="1200" b="1" dirty="0">
                <a:solidFill>
                  <a:srgbClr val="050EBB"/>
                </a:solidFill>
              </a:rPr>
              <a:t>Click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A56A6F5-B444-4A87-8401-F9D4D4B49388}"/>
              </a:ext>
            </a:extLst>
          </p:cNvPr>
          <p:cNvSpPr/>
          <p:nvPr/>
        </p:nvSpPr>
        <p:spPr>
          <a:xfrm>
            <a:off x="7969619" y="5353006"/>
            <a:ext cx="542255" cy="2592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67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8451" y="1438494"/>
            <a:ext cx="10701831" cy="7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381279" y="630239"/>
            <a:ext cx="84060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88336" y="-56960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en-US" altLang="ko-KR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2025</a:t>
            </a:r>
            <a:r>
              <a:rPr lang="ko-KR" altLang="en-US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학번  전공 및 트랙 신청 </a:t>
            </a:r>
            <a:r>
              <a:rPr lang="ko-KR" altLang="en-US" sz="1600" b="1" dirty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안내 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제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2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_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전체학과 신청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)</a:t>
            </a: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476991" y="3745614"/>
            <a:ext cx="4371954" cy="29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ko-KR" altLang="ko-KR" sz="3600" dirty="0"/>
          </a:p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05284"/>
            <a:ext cx="795340" cy="73458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5195" y="1245782"/>
            <a:ext cx="8958805" cy="5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88335" y="1769806"/>
            <a:ext cx="350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1. </a:t>
            </a:r>
            <a:r>
              <a:rPr lang="ko-KR" altLang="en-US" sz="1600" b="1" dirty="0"/>
              <a:t>트랙신청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심화형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2411497" y="1084288"/>
          <a:ext cx="6389350" cy="4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그룹 38"/>
          <p:cNvGrpSpPr/>
          <p:nvPr/>
        </p:nvGrpSpPr>
        <p:grpSpPr>
          <a:xfrm>
            <a:off x="372890" y="1095224"/>
            <a:ext cx="2280573" cy="457083"/>
            <a:chOff x="1871" y="0"/>
            <a:chExt cx="2280573" cy="457083"/>
          </a:xfrm>
        </p:grpSpPr>
        <p:sp>
          <p:nvSpPr>
            <p:cNvPr id="40" name="갈매기형 수장 39"/>
            <p:cNvSpPr/>
            <p:nvPr/>
          </p:nvSpPr>
          <p:spPr>
            <a:xfrm>
              <a:off x="1871" y="0"/>
              <a:ext cx="2280573" cy="457083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갈매기형 수장 4"/>
            <p:cNvSpPr/>
            <p:nvPr/>
          </p:nvSpPr>
          <p:spPr>
            <a:xfrm>
              <a:off x="230413" y="0"/>
              <a:ext cx="1823490" cy="457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</a:rPr>
                <a:t>학사정보시스템</a:t>
              </a:r>
              <a:endParaRPr lang="en-US" altLang="ko-KR" sz="1100" b="1" dirty="0">
                <a:solidFill>
                  <a:schemeClr val="bg1"/>
                </a:solidFill>
              </a:endParaRPr>
            </a:p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>
                  <a:solidFill>
                    <a:schemeClr val="bg1"/>
                  </a:solidFill>
                </a:rPr>
                <a:t>로그인</a:t>
              </a: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3C792EA8-4834-4657-9B09-550458AB68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2139405"/>
            <a:ext cx="8573252" cy="4559962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CF3A8B59-9098-4DEA-ABDB-771E8F36BD27}"/>
              </a:ext>
            </a:extLst>
          </p:cNvPr>
          <p:cNvSpPr/>
          <p:nvPr/>
        </p:nvSpPr>
        <p:spPr>
          <a:xfrm>
            <a:off x="1732990" y="5421685"/>
            <a:ext cx="6310856" cy="7425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4A604F-94F0-49A8-92C5-2784499E0C2F}"/>
              </a:ext>
            </a:extLst>
          </p:cNvPr>
          <p:cNvSpPr txBox="1"/>
          <p:nvPr/>
        </p:nvSpPr>
        <p:spPr>
          <a:xfrm>
            <a:off x="1732990" y="5119933"/>
            <a:ext cx="295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④ 트랙신청 내용 확인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671679A-04B0-4552-AD6D-ACFA1C93947A}"/>
              </a:ext>
            </a:extLst>
          </p:cNvPr>
          <p:cNvSpPr/>
          <p:nvPr/>
        </p:nvSpPr>
        <p:spPr>
          <a:xfrm>
            <a:off x="8405395" y="5396932"/>
            <a:ext cx="510832" cy="2842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3DD744-000A-465A-ADC8-9F54BA959035}"/>
              </a:ext>
            </a:extLst>
          </p:cNvPr>
          <p:cNvSpPr txBox="1"/>
          <p:nvPr/>
        </p:nvSpPr>
        <p:spPr>
          <a:xfrm>
            <a:off x="7059322" y="4990664"/>
            <a:ext cx="202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⑤ </a:t>
            </a:r>
            <a:r>
              <a:rPr lang="en-US" altLang="ko-KR" sz="1200" b="1" dirty="0">
                <a:solidFill>
                  <a:srgbClr val="050EBB"/>
                </a:solidFill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</a:rPr>
              <a:t>반드시</a:t>
            </a:r>
            <a:r>
              <a:rPr lang="en-US" altLang="ko-KR" sz="1200" b="1" dirty="0">
                <a:solidFill>
                  <a:srgbClr val="050EBB"/>
                </a:solidFill>
              </a:rPr>
              <a:t>)</a:t>
            </a:r>
            <a:r>
              <a:rPr lang="ko-KR" altLang="en-US" sz="1200" b="1" dirty="0">
                <a:solidFill>
                  <a:srgbClr val="050EBB"/>
                </a:solidFill>
              </a:rPr>
              <a:t>신청완료 </a:t>
            </a:r>
            <a:r>
              <a:rPr lang="en-US" altLang="ko-KR" sz="1200" b="1" dirty="0">
                <a:solidFill>
                  <a:srgbClr val="050EBB"/>
                </a:solidFill>
              </a:rPr>
              <a:t>Click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8451" y="1438494"/>
            <a:ext cx="10701831" cy="7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381279" y="630239"/>
            <a:ext cx="84060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88336" y="-56960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en-US" altLang="ko-KR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2025</a:t>
            </a:r>
            <a:r>
              <a:rPr lang="ko-KR" altLang="en-US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학번  전공 및 트랙 신청 </a:t>
            </a:r>
            <a:r>
              <a:rPr lang="ko-KR" altLang="en-US" sz="1600" b="1" dirty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안내 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제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2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_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전체학과 신청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)</a:t>
            </a: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476991" y="3745614"/>
            <a:ext cx="4371954" cy="29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ko-KR" altLang="ko-KR" sz="3600" dirty="0"/>
          </a:p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05284"/>
            <a:ext cx="795340" cy="73458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5195" y="1245782"/>
            <a:ext cx="8958805" cy="5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88335" y="1769806"/>
            <a:ext cx="350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1. </a:t>
            </a:r>
            <a:r>
              <a:rPr lang="ko-KR" altLang="en-US" sz="1600" b="1" dirty="0"/>
              <a:t>트랙신청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복합형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2411497" y="1084288"/>
          <a:ext cx="6389350" cy="4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그룹 38"/>
          <p:cNvGrpSpPr/>
          <p:nvPr/>
        </p:nvGrpSpPr>
        <p:grpSpPr>
          <a:xfrm>
            <a:off x="372890" y="1095224"/>
            <a:ext cx="2280573" cy="457083"/>
            <a:chOff x="1871" y="0"/>
            <a:chExt cx="2280573" cy="457083"/>
          </a:xfrm>
        </p:grpSpPr>
        <p:sp>
          <p:nvSpPr>
            <p:cNvPr id="40" name="갈매기형 수장 39"/>
            <p:cNvSpPr/>
            <p:nvPr/>
          </p:nvSpPr>
          <p:spPr>
            <a:xfrm>
              <a:off x="1871" y="0"/>
              <a:ext cx="2280573" cy="457083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갈매기형 수장 4"/>
            <p:cNvSpPr/>
            <p:nvPr/>
          </p:nvSpPr>
          <p:spPr>
            <a:xfrm>
              <a:off x="230413" y="0"/>
              <a:ext cx="1823490" cy="457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</a:rPr>
                <a:t>학사정보시스템</a:t>
              </a:r>
              <a:endParaRPr lang="en-US" altLang="ko-KR" sz="1100" b="1" dirty="0">
                <a:solidFill>
                  <a:schemeClr val="bg1"/>
                </a:solidFill>
              </a:endParaRPr>
            </a:p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>
                  <a:solidFill>
                    <a:schemeClr val="bg1"/>
                  </a:solidFill>
                </a:rPr>
                <a:t>로그인</a:t>
              </a:r>
            </a:p>
          </p:txBody>
        </p: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F1C8FB83-FD6E-40D6-A666-F777612C10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2084718"/>
            <a:ext cx="8567330" cy="4471253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AF8E776C-A30E-4900-A83E-49DF9122BC02}"/>
              </a:ext>
            </a:extLst>
          </p:cNvPr>
          <p:cNvSpPr/>
          <p:nvPr/>
        </p:nvSpPr>
        <p:spPr>
          <a:xfrm>
            <a:off x="601432" y="3418297"/>
            <a:ext cx="1017482" cy="1509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F0E0032-730A-461B-9173-3FE0A4CF7699}"/>
              </a:ext>
            </a:extLst>
          </p:cNvPr>
          <p:cNvSpPr/>
          <p:nvPr/>
        </p:nvSpPr>
        <p:spPr>
          <a:xfrm>
            <a:off x="7396672" y="3156858"/>
            <a:ext cx="1145896" cy="7425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3D62C3-9F3D-4F64-BFA3-3C567E1DE2CA}"/>
              </a:ext>
            </a:extLst>
          </p:cNvPr>
          <p:cNvSpPr txBox="1"/>
          <p:nvPr/>
        </p:nvSpPr>
        <p:spPr>
          <a:xfrm>
            <a:off x="7095067" y="2800615"/>
            <a:ext cx="1760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③ 트랙유형 선택</a:t>
            </a:r>
            <a:r>
              <a:rPr lang="en-US" altLang="ko-KR" sz="1200" b="1" dirty="0">
                <a:solidFill>
                  <a:srgbClr val="050EBB"/>
                </a:solidFill>
              </a:rPr>
              <a:t>(</a:t>
            </a:r>
            <a:r>
              <a:rPr lang="ko-KR" altLang="en-US" sz="1200" b="1" dirty="0">
                <a:solidFill>
                  <a:srgbClr val="050EBB"/>
                </a:solidFill>
              </a:rPr>
              <a:t>복합</a:t>
            </a:r>
            <a:r>
              <a:rPr lang="en-US" altLang="ko-KR" sz="1200" b="1" dirty="0">
                <a:solidFill>
                  <a:srgbClr val="050EBB"/>
                </a:solidFill>
              </a:rPr>
              <a:t>)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642AF9-7C4A-42DC-9B9C-3E5FE51A3BD5}"/>
              </a:ext>
            </a:extLst>
          </p:cNvPr>
          <p:cNvSpPr txBox="1"/>
          <p:nvPr/>
        </p:nvSpPr>
        <p:spPr>
          <a:xfrm>
            <a:off x="1631311" y="3339009"/>
            <a:ext cx="295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① </a:t>
            </a:r>
            <a:r>
              <a:rPr lang="ko-KR" altLang="en-US" sz="1200" b="1" dirty="0" err="1">
                <a:solidFill>
                  <a:srgbClr val="050EBB"/>
                </a:solidFill>
              </a:rPr>
              <a:t>전공및트랙신청</a:t>
            </a:r>
            <a:r>
              <a:rPr lang="en-US" altLang="ko-KR" sz="1200" b="1" dirty="0">
                <a:solidFill>
                  <a:srgbClr val="050EBB"/>
                </a:solidFill>
              </a:rPr>
              <a:t> </a:t>
            </a:r>
            <a:r>
              <a:rPr lang="ko-KR" altLang="en-US" sz="1200" b="1" dirty="0">
                <a:solidFill>
                  <a:srgbClr val="050EBB"/>
                </a:solidFill>
              </a:rPr>
              <a:t>메뉴선택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95EEF0-F026-4861-901F-39CD66B2DF31}"/>
              </a:ext>
            </a:extLst>
          </p:cNvPr>
          <p:cNvSpPr txBox="1"/>
          <p:nvPr/>
        </p:nvSpPr>
        <p:spPr>
          <a:xfrm>
            <a:off x="7439007" y="4983917"/>
            <a:ext cx="1510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② 트랙신청 </a:t>
            </a:r>
            <a:r>
              <a:rPr lang="en-US" altLang="ko-KR" sz="1200" b="1" dirty="0">
                <a:solidFill>
                  <a:srgbClr val="050EBB"/>
                </a:solidFill>
              </a:rPr>
              <a:t>Click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A56A6F5-B444-4A87-8401-F9D4D4B49388}"/>
              </a:ext>
            </a:extLst>
          </p:cNvPr>
          <p:cNvSpPr/>
          <p:nvPr/>
        </p:nvSpPr>
        <p:spPr>
          <a:xfrm>
            <a:off x="7969619" y="5353006"/>
            <a:ext cx="542255" cy="2592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796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8451" y="1438494"/>
            <a:ext cx="10701831" cy="7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381279" y="630239"/>
            <a:ext cx="84060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88336" y="-56960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en-US" altLang="ko-KR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2025</a:t>
            </a:r>
            <a:r>
              <a:rPr lang="ko-KR" altLang="en-US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학번  전공 및 트랙 신청 </a:t>
            </a:r>
            <a:r>
              <a:rPr lang="ko-KR" altLang="en-US" sz="1600" b="1" dirty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안내 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제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2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_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전체학과 신청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)</a:t>
            </a: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476991" y="3745614"/>
            <a:ext cx="4371954" cy="29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ko-KR" altLang="ko-KR" sz="3600" dirty="0"/>
          </a:p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05284"/>
            <a:ext cx="795340" cy="73458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5195" y="1245782"/>
            <a:ext cx="8958805" cy="5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88335" y="1769806"/>
            <a:ext cx="350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1. </a:t>
            </a:r>
            <a:r>
              <a:rPr lang="ko-KR" altLang="en-US" sz="1600" b="1" dirty="0"/>
              <a:t>트랙신청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복합형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2411497" y="1084288"/>
          <a:ext cx="6389350" cy="4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그룹 38"/>
          <p:cNvGrpSpPr/>
          <p:nvPr/>
        </p:nvGrpSpPr>
        <p:grpSpPr>
          <a:xfrm>
            <a:off x="372890" y="1095224"/>
            <a:ext cx="2280573" cy="457083"/>
            <a:chOff x="1871" y="0"/>
            <a:chExt cx="2280573" cy="457083"/>
          </a:xfrm>
        </p:grpSpPr>
        <p:sp>
          <p:nvSpPr>
            <p:cNvPr id="40" name="갈매기형 수장 39"/>
            <p:cNvSpPr/>
            <p:nvPr/>
          </p:nvSpPr>
          <p:spPr>
            <a:xfrm>
              <a:off x="1871" y="0"/>
              <a:ext cx="2280573" cy="457083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갈매기형 수장 4"/>
            <p:cNvSpPr/>
            <p:nvPr/>
          </p:nvSpPr>
          <p:spPr>
            <a:xfrm>
              <a:off x="230413" y="0"/>
              <a:ext cx="1823490" cy="457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</a:rPr>
                <a:t>학사정보시스템</a:t>
              </a:r>
              <a:endParaRPr lang="en-US" altLang="ko-KR" sz="1100" b="1" dirty="0">
                <a:solidFill>
                  <a:schemeClr val="bg1"/>
                </a:solidFill>
              </a:endParaRPr>
            </a:p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>
                  <a:solidFill>
                    <a:schemeClr val="bg1"/>
                  </a:solidFill>
                </a:rPr>
                <a:t>로그인</a:t>
              </a: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A5A8D8D1-540B-44F6-89CB-E919A9BCB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2132742"/>
            <a:ext cx="8573252" cy="4540767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8C2B0E62-9152-4299-85C1-83BDD275F47C}"/>
              </a:ext>
            </a:extLst>
          </p:cNvPr>
          <p:cNvSpPr/>
          <p:nvPr/>
        </p:nvSpPr>
        <p:spPr>
          <a:xfrm>
            <a:off x="3004603" y="3112386"/>
            <a:ext cx="3159130" cy="25772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DFAEEEC-31D5-419A-9F25-98C2B9808C04}"/>
              </a:ext>
            </a:extLst>
          </p:cNvPr>
          <p:cNvSpPr/>
          <p:nvPr/>
        </p:nvSpPr>
        <p:spPr>
          <a:xfrm>
            <a:off x="5606172" y="3299394"/>
            <a:ext cx="542255" cy="2592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C2CE89-647A-4AB4-BD07-122061662212}"/>
              </a:ext>
            </a:extLst>
          </p:cNvPr>
          <p:cNvSpPr txBox="1"/>
          <p:nvPr/>
        </p:nvSpPr>
        <p:spPr>
          <a:xfrm>
            <a:off x="2923984" y="2790392"/>
            <a:ext cx="295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④ 희망하는 제</a:t>
            </a:r>
            <a:r>
              <a:rPr lang="en-US" altLang="ko-KR" sz="1200" b="1" dirty="0">
                <a:solidFill>
                  <a:srgbClr val="050EBB"/>
                </a:solidFill>
              </a:rPr>
              <a:t>2</a:t>
            </a:r>
            <a:r>
              <a:rPr lang="ko-KR" altLang="en-US" sz="1200" b="1" dirty="0">
                <a:solidFill>
                  <a:srgbClr val="050EBB"/>
                </a:solidFill>
              </a:rPr>
              <a:t>트랙 선택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3EE4E3-222E-41EC-B2D1-CFD05EEBDDF5}"/>
              </a:ext>
            </a:extLst>
          </p:cNvPr>
          <p:cNvSpPr txBox="1"/>
          <p:nvPr/>
        </p:nvSpPr>
        <p:spPr>
          <a:xfrm>
            <a:off x="6148427" y="3281607"/>
            <a:ext cx="1510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⑤ 선택완료 </a:t>
            </a:r>
            <a:r>
              <a:rPr lang="en-US" altLang="ko-KR" sz="1200" b="1" dirty="0">
                <a:solidFill>
                  <a:srgbClr val="050EBB"/>
                </a:solidFill>
              </a:rPr>
              <a:t>Click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9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8451" y="1438494"/>
            <a:ext cx="10701831" cy="7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381279" y="630239"/>
            <a:ext cx="84060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88336" y="-56960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en-US" altLang="ko-KR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2025</a:t>
            </a:r>
            <a:r>
              <a:rPr lang="ko-KR" altLang="en-US" sz="1600" b="1" dirty="0">
                <a:solidFill>
                  <a:srgbClr val="002060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학번  전공 및 트랙 신청 </a:t>
            </a:r>
            <a:r>
              <a:rPr lang="ko-KR" altLang="en-US" sz="1600" b="1" dirty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안내 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제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2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_</a:t>
            </a:r>
            <a:r>
              <a:rPr lang="ko-KR" altLang="en-US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전체학과 신청</a:t>
            </a:r>
            <a:r>
              <a:rPr lang="en-US" altLang="ko-KR" sz="1600" b="1" dirty="0">
                <a:solidFill>
                  <a:srgbClr val="050EBB"/>
                </a:solidFill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)</a:t>
            </a: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476991" y="3745614"/>
            <a:ext cx="4371954" cy="29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ko-KR" altLang="ko-KR" sz="3600" dirty="0"/>
          </a:p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05284"/>
            <a:ext cx="795340" cy="73458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5195" y="1245782"/>
            <a:ext cx="8958805" cy="5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88335" y="1769806"/>
            <a:ext cx="350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1. </a:t>
            </a:r>
            <a:r>
              <a:rPr lang="ko-KR" altLang="en-US" sz="1600" b="1" dirty="0"/>
              <a:t>트랙신청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복합형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2411497" y="1084288"/>
          <a:ext cx="6389350" cy="4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그룹 38"/>
          <p:cNvGrpSpPr/>
          <p:nvPr/>
        </p:nvGrpSpPr>
        <p:grpSpPr>
          <a:xfrm>
            <a:off x="372890" y="1095224"/>
            <a:ext cx="2280573" cy="457083"/>
            <a:chOff x="1871" y="0"/>
            <a:chExt cx="2280573" cy="457083"/>
          </a:xfrm>
        </p:grpSpPr>
        <p:sp>
          <p:nvSpPr>
            <p:cNvPr id="40" name="갈매기형 수장 39"/>
            <p:cNvSpPr/>
            <p:nvPr/>
          </p:nvSpPr>
          <p:spPr>
            <a:xfrm>
              <a:off x="1871" y="0"/>
              <a:ext cx="2280573" cy="457083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갈매기형 수장 4"/>
            <p:cNvSpPr/>
            <p:nvPr/>
          </p:nvSpPr>
          <p:spPr>
            <a:xfrm>
              <a:off x="230413" y="0"/>
              <a:ext cx="1823490" cy="457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</a:rPr>
                <a:t>학사정보시스템</a:t>
              </a:r>
              <a:endParaRPr lang="en-US" altLang="ko-KR" sz="1100" b="1" dirty="0">
                <a:solidFill>
                  <a:schemeClr val="bg1"/>
                </a:solidFill>
              </a:endParaRPr>
            </a:p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>
                  <a:solidFill>
                    <a:schemeClr val="bg1"/>
                  </a:solidFill>
                </a:rPr>
                <a:t>로그인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931AE465-AF9E-4BF7-B5C3-E58C43DF5A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2131420"/>
            <a:ext cx="8573252" cy="4480848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53673CCC-F432-4CF0-A8A5-4FE0F7C3404A}"/>
              </a:ext>
            </a:extLst>
          </p:cNvPr>
          <p:cNvSpPr/>
          <p:nvPr/>
        </p:nvSpPr>
        <p:spPr>
          <a:xfrm>
            <a:off x="1689815" y="5352566"/>
            <a:ext cx="5972518" cy="8204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8C116-58E3-4CB8-B467-6CB29383A60B}"/>
              </a:ext>
            </a:extLst>
          </p:cNvPr>
          <p:cNvSpPr txBox="1"/>
          <p:nvPr/>
        </p:nvSpPr>
        <p:spPr>
          <a:xfrm>
            <a:off x="1732990" y="5052197"/>
            <a:ext cx="295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⑥ 트랙신청 내용 확인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BA5111B-CEB9-419D-BCF9-105FD7750AC4}"/>
              </a:ext>
            </a:extLst>
          </p:cNvPr>
          <p:cNvSpPr/>
          <p:nvPr/>
        </p:nvSpPr>
        <p:spPr>
          <a:xfrm>
            <a:off x="8405395" y="5352566"/>
            <a:ext cx="510832" cy="2842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082DEF-AE13-4DCB-8F47-CEE6C3126CD7}"/>
              </a:ext>
            </a:extLst>
          </p:cNvPr>
          <p:cNvSpPr txBox="1"/>
          <p:nvPr/>
        </p:nvSpPr>
        <p:spPr>
          <a:xfrm>
            <a:off x="7059322" y="4990664"/>
            <a:ext cx="202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50EBB"/>
                </a:solidFill>
              </a:rPr>
              <a:t>⑦ </a:t>
            </a:r>
            <a:r>
              <a:rPr lang="en-US" altLang="ko-KR" sz="1200" b="1" dirty="0">
                <a:solidFill>
                  <a:srgbClr val="050EBB"/>
                </a:solidFill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</a:rPr>
              <a:t>반드시</a:t>
            </a:r>
            <a:r>
              <a:rPr lang="en-US" altLang="ko-KR" sz="1200" b="1" dirty="0">
                <a:solidFill>
                  <a:srgbClr val="050EBB"/>
                </a:solidFill>
              </a:rPr>
              <a:t>)</a:t>
            </a:r>
            <a:r>
              <a:rPr lang="ko-KR" altLang="en-US" sz="1200" b="1" dirty="0">
                <a:solidFill>
                  <a:srgbClr val="050EBB"/>
                </a:solidFill>
              </a:rPr>
              <a:t>신청완료 </a:t>
            </a:r>
            <a:r>
              <a:rPr lang="en-US" altLang="ko-KR" sz="1200" b="1" dirty="0">
                <a:solidFill>
                  <a:srgbClr val="050EBB"/>
                </a:solidFill>
              </a:rPr>
              <a:t>Click</a:t>
            </a:r>
            <a:endParaRPr lang="ko-KR" altLang="en-US" sz="1200" b="1" dirty="0">
              <a:solidFill>
                <a:srgbClr val="050E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8022</TotalTime>
  <Words>661</Words>
  <Application>Microsoft Office PowerPoint</Application>
  <PresentationFormat>화면 슬라이드 쇼(4:3)</PresentationFormat>
  <Paragraphs>140</Paragraphs>
  <Slides>13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나눔고딕</vt:lpstr>
      <vt:lpstr>Wingdings</vt:lpstr>
      <vt:lpstr>Office 테마</vt:lpstr>
      <vt:lpstr>2025학번 전공 및 제2트랙 신청 매뉴얼(학생)</vt:lpstr>
      <vt:lpstr> 2025학번  전공 및 트랙 신청 안내 (전공신청_자유전공학부생만 해당)</vt:lpstr>
      <vt:lpstr> 2025학번  전공 및 트랙 신청 안내 (전공신청_자유전공학부생만 해당)</vt:lpstr>
      <vt:lpstr> 2025학번  전공 및 트랙 신청 안내 (전공신청_자유전공학부생만 해당)</vt:lpstr>
      <vt:lpstr> 2025학번  전공 및 트랙 신청 안내 (제2트랙_전체학과 신청)</vt:lpstr>
      <vt:lpstr> 2025학번  전공 및 트랙 신청 안내 (제2트랙_전체학과 신청)</vt:lpstr>
      <vt:lpstr> 2025학번  전공 및 트랙 신청 안내 (제2트랙_전체학과 신청)</vt:lpstr>
      <vt:lpstr> 2025학번  전공 및 트랙 신청 안내 (제2트랙_전체학과 신청)</vt:lpstr>
      <vt:lpstr> 2025학번  전공 및 트랙 신청 안내 (제2트랙_전체학과 신청)</vt:lpstr>
      <vt:lpstr> 2025학번  전공 및 트랙 신청 안내 (제2트랙_전체학과 신청)</vt:lpstr>
      <vt:lpstr> 2025학번  전공 및 트랙 신청 안내 (제2트랙_전체학과 신청)</vt:lpstr>
      <vt:lpstr> 2025학번  전공 및 트랙 신청 안내 (제2트랙_전체학과 신청)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나눔고딕B, 54pt</dc:title>
  <dc:creator>네이버 한글캠페인</dc:creator>
  <cp:lastModifiedBy>user</cp:lastModifiedBy>
  <cp:revision>284</cp:revision>
  <cp:lastPrinted>2022-10-05T00:59:39Z</cp:lastPrinted>
  <dcterms:created xsi:type="dcterms:W3CDTF">2011-08-24T01:05:33Z</dcterms:created>
  <dcterms:modified xsi:type="dcterms:W3CDTF">2025-10-29T07:43:14Z</dcterms:modified>
</cp:coreProperties>
</file>